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66" r:id="rId3"/>
    <p:sldId id="272" r:id="rId4"/>
    <p:sldId id="273" r:id="rId5"/>
    <p:sldId id="278" r:id="rId6"/>
    <p:sldId id="279" r:id="rId7"/>
    <p:sldId id="280" r:id="rId8"/>
    <p:sldId id="281" r:id="rId9"/>
    <p:sldId id="282" r:id="rId10"/>
    <p:sldId id="284" r:id="rId11"/>
    <p:sldId id="285" r:id="rId12"/>
    <p:sldId id="290" r:id="rId13"/>
    <p:sldId id="299" r:id="rId14"/>
    <p:sldId id="300" r:id="rId15"/>
    <p:sldId id="301" r:id="rId16"/>
    <p:sldId id="302" r:id="rId17"/>
    <p:sldId id="303" r:id="rId18"/>
    <p:sldId id="295" r:id="rId19"/>
    <p:sldId id="288" r:id="rId20"/>
    <p:sldId id="289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A55F88-1FBA-4FF7-BDB6-E418B6E1157D}" v="28" dt="2025-03-13T05:39:00.372"/>
  </p1510:revLst>
</p1510:revInfo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>
      <p:cViewPr varScale="1">
        <p:scale>
          <a:sx n="111" d="100"/>
          <a:sy n="111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W" userId="85af5efe4eccaf88" providerId="LiveId" clId="{B6D6E923-1B60-4D6F-8EC2-08A87AE6437B}"/>
    <pc:docChg chg="custSel delSld modSld">
      <pc:chgData name="K W" userId="85af5efe4eccaf88" providerId="LiveId" clId="{B6D6E923-1B60-4D6F-8EC2-08A87AE6437B}" dt="2025-01-30T16:18:59.273" v="726" actId="14"/>
      <pc:docMkLst>
        <pc:docMk/>
      </pc:docMkLst>
      <pc:sldChg chg="modSp mod">
        <pc:chgData name="K W" userId="85af5efe4eccaf88" providerId="LiveId" clId="{B6D6E923-1B60-4D6F-8EC2-08A87AE6437B}" dt="2025-01-30T06:05:27.701" v="24" actId="20577"/>
        <pc:sldMkLst>
          <pc:docMk/>
          <pc:sldMk cId="576090978" sldId="257"/>
        </pc:sldMkLst>
        <pc:spChg chg="mod">
          <ac:chgData name="K W" userId="85af5efe4eccaf88" providerId="LiveId" clId="{B6D6E923-1B60-4D6F-8EC2-08A87AE6437B}" dt="2025-01-30T06:05:27.701" v="24" actId="20577"/>
          <ac:spMkLst>
            <pc:docMk/>
            <pc:sldMk cId="576090978" sldId="257"/>
            <ac:spMk id="3" creationId="{00000000-0000-0000-0000-000000000000}"/>
          </ac:spMkLst>
        </pc:spChg>
      </pc:sldChg>
      <pc:sldChg chg="del">
        <pc:chgData name="K W" userId="85af5efe4eccaf88" providerId="LiveId" clId="{B6D6E923-1B60-4D6F-8EC2-08A87AE6437B}" dt="2025-01-30T16:16:32.753" v="719" actId="2696"/>
        <pc:sldMkLst>
          <pc:docMk/>
          <pc:sldMk cId="1949577601" sldId="264"/>
        </pc:sldMkLst>
      </pc:sldChg>
      <pc:sldChg chg="del">
        <pc:chgData name="K W" userId="85af5efe4eccaf88" providerId="LiveId" clId="{B6D6E923-1B60-4D6F-8EC2-08A87AE6437B}" dt="2025-01-30T16:16:32.753" v="719" actId="2696"/>
        <pc:sldMkLst>
          <pc:docMk/>
          <pc:sldMk cId="3053388791" sldId="265"/>
        </pc:sldMkLst>
      </pc:sldChg>
      <pc:sldChg chg="modSp mod">
        <pc:chgData name="K W" userId="85af5efe4eccaf88" providerId="LiveId" clId="{B6D6E923-1B60-4D6F-8EC2-08A87AE6437B}" dt="2025-01-30T16:18:59.273" v="726" actId="14"/>
        <pc:sldMkLst>
          <pc:docMk/>
          <pc:sldMk cId="2905083717" sldId="266"/>
        </pc:sldMkLst>
        <pc:spChg chg="mod">
          <ac:chgData name="K W" userId="85af5efe4eccaf88" providerId="LiveId" clId="{B6D6E923-1B60-4D6F-8EC2-08A87AE6437B}" dt="2025-01-30T16:18:59.273" v="726" actId="14"/>
          <ac:spMkLst>
            <pc:docMk/>
            <pc:sldMk cId="2905083717" sldId="266"/>
            <ac:spMk id="3" creationId="{00000000-0000-0000-0000-000000000000}"/>
          </ac:spMkLst>
        </pc:spChg>
      </pc:sldChg>
      <pc:sldChg chg="del">
        <pc:chgData name="K W" userId="85af5efe4eccaf88" providerId="LiveId" clId="{B6D6E923-1B60-4D6F-8EC2-08A87AE6437B}" dt="2025-01-30T16:16:32.753" v="719" actId="2696"/>
        <pc:sldMkLst>
          <pc:docMk/>
          <pc:sldMk cId="2598391320" sldId="267"/>
        </pc:sldMkLst>
      </pc:sldChg>
      <pc:sldChg chg="del">
        <pc:chgData name="K W" userId="85af5efe4eccaf88" providerId="LiveId" clId="{B6D6E923-1B60-4D6F-8EC2-08A87AE6437B}" dt="2025-01-30T16:16:32.753" v="719" actId="2696"/>
        <pc:sldMkLst>
          <pc:docMk/>
          <pc:sldMk cId="2993111047" sldId="268"/>
        </pc:sldMkLst>
      </pc:sldChg>
      <pc:sldChg chg="del">
        <pc:chgData name="K W" userId="85af5efe4eccaf88" providerId="LiveId" clId="{B6D6E923-1B60-4D6F-8EC2-08A87AE6437B}" dt="2025-01-30T16:16:32.753" v="719" actId="2696"/>
        <pc:sldMkLst>
          <pc:docMk/>
          <pc:sldMk cId="4078798235" sldId="269"/>
        </pc:sldMkLst>
      </pc:sldChg>
      <pc:sldChg chg="del">
        <pc:chgData name="K W" userId="85af5efe4eccaf88" providerId="LiveId" clId="{B6D6E923-1B60-4D6F-8EC2-08A87AE6437B}" dt="2025-01-30T16:16:32.753" v="719" actId="2696"/>
        <pc:sldMkLst>
          <pc:docMk/>
          <pc:sldMk cId="1864551520" sldId="270"/>
        </pc:sldMkLst>
      </pc:sldChg>
      <pc:sldChg chg="del">
        <pc:chgData name="K W" userId="85af5efe4eccaf88" providerId="LiveId" clId="{B6D6E923-1B60-4D6F-8EC2-08A87AE6437B}" dt="2025-01-30T16:16:32.753" v="719" actId="2696"/>
        <pc:sldMkLst>
          <pc:docMk/>
          <pc:sldMk cId="242861733" sldId="271"/>
        </pc:sldMkLst>
      </pc:sldChg>
      <pc:sldChg chg="addSp modSp mod">
        <pc:chgData name="K W" userId="85af5efe4eccaf88" providerId="LiveId" clId="{B6D6E923-1B60-4D6F-8EC2-08A87AE6437B}" dt="2025-01-30T16:16:18.053" v="707" actId="20577"/>
        <pc:sldMkLst>
          <pc:docMk/>
          <pc:sldMk cId="2203524325" sldId="276"/>
        </pc:sldMkLst>
      </pc:sldChg>
      <pc:sldChg chg="modSp mod">
        <pc:chgData name="K W" userId="85af5efe4eccaf88" providerId="LiveId" clId="{B6D6E923-1B60-4D6F-8EC2-08A87AE6437B}" dt="2025-01-30T16:16:26.926" v="718" actId="20577"/>
        <pc:sldMkLst>
          <pc:docMk/>
          <pc:sldMk cId="338819103" sldId="277"/>
        </pc:sldMkLst>
        <pc:spChg chg="mod">
          <ac:chgData name="K W" userId="85af5efe4eccaf88" providerId="LiveId" clId="{B6D6E923-1B60-4D6F-8EC2-08A87AE6437B}" dt="2025-01-30T16:16:24.502" v="717" actId="20577"/>
          <ac:spMkLst>
            <pc:docMk/>
            <pc:sldMk cId="338819103" sldId="277"/>
            <ac:spMk id="2" creationId="{8DF53D4E-FFDD-9C66-4C9B-E56771B95C4E}"/>
          </ac:spMkLst>
        </pc:spChg>
        <pc:spChg chg="mod">
          <ac:chgData name="K W" userId="85af5efe4eccaf88" providerId="LiveId" clId="{B6D6E923-1B60-4D6F-8EC2-08A87AE6437B}" dt="2025-01-30T16:16:26.926" v="718" actId="20577"/>
          <ac:spMkLst>
            <pc:docMk/>
            <pc:sldMk cId="338819103" sldId="277"/>
            <ac:spMk id="3" creationId="{7019A129-6067-4729-4360-1DE05E479138}"/>
          </ac:spMkLst>
        </pc:spChg>
      </pc:sldChg>
      <pc:sldChg chg="del">
        <pc:chgData name="K W" userId="85af5efe4eccaf88" providerId="LiveId" clId="{B6D6E923-1B60-4D6F-8EC2-08A87AE6437B}" dt="2025-01-30T16:16:32.753" v="719" actId="2696"/>
        <pc:sldMkLst>
          <pc:docMk/>
          <pc:sldMk cId="1591274745" sldId="278"/>
        </pc:sldMkLst>
      </pc:sldChg>
    </pc:docChg>
  </pc:docChgLst>
  <pc:docChgLst>
    <pc:chgData name="K W" userId="85af5efe4eccaf88" providerId="LiveId" clId="{CFA55F88-1FBA-4FF7-BDB6-E418B6E1157D}"/>
    <pc:docChg chg="undo custSel addSld delSld modSld sldOrd">
      <pc:chgData name="K W" userId="85af5efe4eccaf88" providerId="LiveId" clId="{CFA55F88-1FBA-4FF7-BDB6-E418B6E1157D}" dt="2025-03-18T00:57:25.899" v="8100" actId="20577"/>
      <pc:docMkLst>
        <pc:docMk/>
      </pc:docMkLst>
      <pc:sldChg chg="modSp mod">
        <pc:chgData name="K W" userId="85af5efe4eccaf88" providerId="LiveId" clId="{CFA55F88-1FBA-4FF7-BDB6-E418B6E1157D}" dt="2025-03-13T02:59:49.146" v="819" actId="27636"/>
        <pc:sldMkLst>
          <pc:docMk/>
          <pc:sldMk cId="576090978" sldId="257"/>
        </pc:sldMkLst>
        <pc:spChg chg="mod">
          <ac:chgData name="K W" userId="85af5efe4eccaf88" providerId="LiveId" clId="{CFA55F88-1FBA-4FF7-BDB6-E418B6E1157D}" dt="2025-03-13T02:59:49.146" v="819" actId="27636"/>
          <ac:spMkLst>
            <pc:docMk/>
            <pc:sldMk cId="576090978" sldId="257"/>
            <ac:spMk id="3" creationId="{00000000-0000-0000-0000-000000000000}"/>
          </ac:spMkLst>
        </pc:spChg>
      </pc:sldChg>
      <pc:sldChg chg="modSp mod">
        <pc:chgData name="K W" userId="85af5efe4eccaf88" providerId="LiveId" clId="{CFA55F88-1FBA-4FF7-BDB6-E418B6E1157D}" dt="2025-03-13T02:59:07.475" v="797" actId="20577"/>
        <pc:sldMkLst>
          <pc:docMk/>
          <pc:sldMk cId="2905083717" sldId="266"/>
        </pc:sldMkLst>
        <pc:spChg chg="mod">
          <ac:chgData name="K W" userId="85af5efe4eccaf88" providerId="LiveId" clId="{CFA55F88-1FBA-4FF7-BDB6-E418B6E1157D}" dt="2025-03-13T02:59:07.475" v="797" actId="20577"/>
          <ac:spMkLst>
            <pc:docMk/>
            <pc:sldMk cId="2905083717" sldId="266"/>
            <ac:spMk id="3" creationId="{00000000-0000-0000-0000-000000000000}"/>
          </ac:spMkLst>
        </pc:spChg>
      </pc:sldChg>
      <pc:sldChg chg="modSp mod">
        <pc:chgData name="K W" userId="85af5efe4eccaf88" providerId="LiveId" clId="{CFA55F88-1FBA-4FF7-BDB6-E418B6E1157D}" dt="2025-03-13T02:51:40.480" v="381" actId="20577"/>
        <pc:sldMkLst>
          <pc:docMk/>
          <pc:sldMk cId="993442236" sldId="272"/>
        </pc:sldMkLst>
        <pc:spChg chg="mod">
          <ac:chgData name="K W" userId="85af5efe4eccaf88" providerId="LiveId" clId="{CFA55F88-1FBA-4FF7-BDB6-E418B6E1157D}" dt="2025-03-13T02:51:40.480" v="381" actId="20577"/>
          <ac:spMkLst>
            <pc:docMk/>
            <pc:sldMk cId="993442236" sldId="272"/>
            <ac:spMk id="3" creationId="{B044DF44-95C9-6E73-324D-B5D7E6E7AFFA}"/>
          </ac:spMkLst>
        </pc:spChg>
      </pc:sldChg>
      <pc:sldChg chg="modSp mod">
        <pc:chgData name="K W" userId="85af5efe4eccaf88" providerId="LiveId" clId="{CFA55F88-1FBA-4FF7-BDB6-E418B6E1157D}" dt="2025-03-13T03:00:25.755" v="839" actId="20577"/>
        <pc:sldMkLst>
          <pc:docMk/>
          <pc:sldMk cId="2789896504" sldId="273"/>
        </pc:sldMkLst>
        <pc:spChg chg="mod">
          <ac:chgData name="K W" userId="85af5efe4eccaf88" providerId="LiveId" clId="{CFA55F88-1FBA-4FF7-BDB6-E418B6E1157D}" dt="2025-03-13T02:51:54.062" v="383" actId="27636"/>
          <ac:spMkLst>
            <pc:docMk/>
            <pc:sldMk cId="2789896504" sldId="273"/>
            <ac:spMk id="2" creationId="{87F80E45-E88D-5D0D-434C-2C28B870F5AC}"/>
          </ac:spMkLst>
        </pc:spChg>
        <pc:spChg chg="mod">
          <ac:chgData name="K W" userId="85af5efe4eccaf88" providerId="LiveId" clId="{CFA55F88-1FBA-4FF7-BDB6-E418B6E1157D}" dt="2025-03-13T03:00:25.755" v="839" actId="20577"/>
          <ac:spMkLst>
            <pc:docMk/>
            <pc:sldMk cId="2789896504" sldId="273"/>
            <ac:spMk id="3" creationId="{C399EF28-55DA-3D5D-BF5E-BA211D35351B}"/>
          </ac:spMkLst>
        </pc:spChg>
      </pc:sldChg>
      <pc:sldChg chg="del">
        <pc:chgData name="K W" userId="85af5efe4eccaf88" providerId="LiveId" clId="{CFA55F88-1FBA-4FF7-BDB6-E418B6E1157D}" dt="2025-03-13T05:14:52.720" v="6652" actId="47"/>
        <pc:sldMkLst>
          <pc:docMk/>
          <pc:sldMk cId="2212934998" sldId="274"/>
        </pc:sldMkLst>
      </pc:sldChg>
      <pc:sldChg chg="del">
        <pc:chgData name="K W" userId="85af5efe4eccaf88" providerId="LiveId" clId="{CFA55F88-1FBA-4FF7-BDB6-E418B6E1157D}" dt="2025-03-13T05:15:01.582" v="6654" actId="47"/>
        <pc:sldMkLst>
          <pc:docMk/>
          <pc:sldMk cId="3072712202" sldId="275"/>
        </pc:sldMkLst>
      </pc:sldChg>
      <pc:sldChg chg="del">
        <pc:chgData name="K W" userId="85af5efe4eccaf88" providerId="LiveId" clId="{CFA55F88-1FBA-4FF7-BDB6-E418B6E1157D}" dt="2025-03-13T05:14:57.280" v="6653" actId="47"/>
        <pc:sldMkLst>
          <pc:docMk/>
          <pc:sldMk cId="2203524325" sldId="276"/>
        </pc:sldMkLst>
      </pc:sldChg>
      <pc:sldChg chg="addSp delSp modSp add mod">
        <pc:chgData name="K W" userId="85af5efe4eccaf88" providerId="LiveId" clId="{CFA55F88-1FBA-4FF7-BDB6-E418B6E1157D}" dt="2025-03-13T03:49:32.001" v="2238" actId="313"/>
        <pc:sldMkLst>
          <pc:docMk/>
          <pc:sldMk cId="3443484385" sldId="278"/>
        </pc:sldMkLst>
        <pc:spChg chg="mod">
          <ac:chgData name="K W" userId="85af5efe4eccaf88" providerId="LiveId" clId="{CFA55F88-1FBA-4FF7-BDB6-E418B6E1157D}" dt="2025-03-13T03:10:10.994" v="1408" actId="20577"/>
          <ac:spMkLst>
            <pc:docMk/>
            <pc:sldMk cId="3443484385" sldId="278"/>
            <ac:spMk id="2" creationId="{788E61A3-CF50-1C17-F286-F904D24D7133}"/>
          </ac:spMkLst>
        </pc:spChg>
        <pc:spChg chg="mod">
          <ac:chgData name="K W" userId="85af5efe4eccaf88" providerId="LiveId" clId="{CFA55F88-1FBA-4FF7-BDB6-E418B6E1157D}" dt="2025-03-13T03:49:32.001" v="2238" actId="313"/>
          <ac:spMkLst>
            <pc:docMk/>
            <pc:sldMk cId="3443484385" sldId="278"/>
            <ac:spMk id="3" creationId="{CED2769C-ADDB-6ECC-B8BD-945EA7D7621F}"/>
          </ac:spMkLst>
        </pc:spChg>
        <pc:picChg chg="add mod">
          <ac:chgData name="K W" userId="85af5efe4eccaf88" providerId="LiveId" clId="{CFA55F88-1FBA-4FF7-BDB6-E418B6E1157D}" dt="2025-03-13T03:44:08.491" v="2039" actId="1076"/>
          <ac:picMkLst>
            <pc:docMk/>
            <pc:sldMk cId="3443484385" sldId="278"/>
            <ac:picMk id="7" creationId="{81B038AA-4B55-31A6-B2E6-65128FCF86A4}"/>
          </ac:picMkLst>
        </pc:picChg>
        <pc:picChg chg="add mod">
          <ac:chgData name="K W" userId="85af5efe4eccaf88" providerId="LiveId" clId="{CFA55F88-1FBA-4FF7-BDB6-E418B6E1157D}" dt="2025-03-13T03:44:06.492" v="2038" actId="1076"/>
          <ac:picMkLst>
            <pc:docMk/>
            <pc:sldMk cId="3443484385" sldId="278"/>
            <ac:picMk id="9" creationId="{3F839EA1-41DA-6CD6-A672-3A07A7791165}"/>
          </ac:picMkLst>
        </pc:picChg>
      </pc:sldChg>
      <pc:sldChg chg="addSp delSp modSp add mod">
        <pc:chgData name="K W" userId="85af5efe4eccaf88" providerId="LiveId" clId="{CFA55F88-1FBA-4FF7-BDB6-E418B6E1157D}" dt="2025-03-13T03:49:48.556" v="2250" actId="1038"/>
        <pc:sldMkLst>
          <pc:docMk/>
          <pc:sldMk cId="66230388" sldId="279"/>
        </pc:sldMkLst>
        <pc:spChg chg="mod">
          <ac:chgData name="K W" userId="85af5efe4eccaf88" providerId="LiveId" clId="{CFA55F88-1FBA-4FF7-BDB6-E418B6E1157D}" dt="2025-03-13T03:10:20.577" v="1410" actId="20577"/>
          <ac:spMkLst>
            <pc:docMk/>
            <pc:sldMk cId="66230388" sldId="279"/>
            <ac:spMk id="2" creationId="{78251F4E-EC14-9679-A966-AF07C23C423C}"/>
          </ac:spMkLst>
        </pc:spChg>
        <pc:spChg chg="mod">
          <ac:chgData name="K W" userId="85af5efe4eccaf88" providerId="LiveId" clId="{CFA55F88-1FBA-4FF7-BDB6-E418B6E1157D}" dt="2025-03-13T03:16:45.410" v="2033" actId="20577"/>
          <ac:spMkLst>
            <pc:docMk/>
            <pc:sldMk cId="66230388" sldId="279"/>
            <ac:spMk id="3" creationId="{B4F30D44-B2BE-1A65-CFA8-BFA13A2F8D64}"/>
          </ac:spMkLst>
        </pc:spChg>
        <pc:picChg chg="add mod">
          <ac:chgData name="K W" userId="85af5efe4eccaf88" providerId="LiveId" clId="{CFA55F88-1FBA-4FF7-BDB6-E418B6E1157D}" dt="2025-03-13T03:49:48.556" v="2250" actId="1038"/>
          <ac:picMkLst>
            <pc:docMk/>
            <pc:sldMk cId="66230388" sldId="279"/>
            <ac:picMk id="5" creationId="{EA3A90A1-4018-939E-B7E3-EB793F8D0712}"/>
          </ac:picMkLst>
        </pc:picChg>
        <pc:picChg chg="add mod">
          <ac:chgData name="K W" userId="85af5efe4eccaf88" providerId="LiveId" clId="{CFA55F88-1FBA-4FF7-BDB6-E418B6E1157D}" dt="2025-03-13T03:49:44.058" v="2243" actId="1038"/>
          <ac:picMkLst>
            <pc:docMk/>
            <pc:sldMk cId="66230388" sldId="279"/>
            <ac:picMk id="8" creationId="{DCC58518-EFF3-CFAE-8EB2-838C6395E264}"/>
          </ac:picMkLst>
        </pc:picChg>
        <pc:picChg chg="add mod">
          <ac:chgData name="K W" userId="85af5efe4eccaf88" providerId="LiveId" clId="{CFA55F88-1FBA-4FF7-BDB6-E418B6E1157D}" dt="2025-03-13T03:15:28.505" v="1819" actId="1036"/>
          <ac:picMkLst>
            <pc:docMk/>
            <pc:sldMk cId="66230388" sldId="279"/>
            <ac:picMk id="11" creationId="{E5DBDDFE-42B3-774E-93F4-25F6518F5F6A}"/>
          </ac:picMkLst>
        </pc:picChg>
      </pc:sldChg>
      <pc:sldChg chg="modSp add mod ord">
        <pc:chgData name="K W" userId="85af5efe4eccaf88" providerId="LiveId" clId="{CFA55F88-1FBA-4FF7-BDB6-E418B6E1157D}" dt="2025-03-13T04:20:14.075" v="3784" actId="20577"/>
        <pc:sldMkLst>
          <pc:docMk/>
          <pc:sldMk cId="122439332" sldId="280"/>
        </pc:sldMkLst>
        <pc:spChg chg="mod">
          <ac:chgData name="K W" userId="85af5efe4eccaf88" providerId="LiveId" clId="{CFA55F88-1FBA-4FF7-BDB6-E418B6E1157D}" dt="2025-03-13T03:51:20.652" v="2300" actId="20577"/>
          <ac:spMkLst>
            <pc:docMk/>
            <pc:sldMk cId="122439332" sldId="280"/>
            <ac:spMk id="2" creationId="{9A742A3E-97AF-BDA1-A6AB-C07AEAF839ED}"/>
          </ac:spMkLst>
        </pc:spChg>
        <pc:spChg chg="mod">
          <ac:chgData name="K W" userId="85af5efe4eccaf88" providerId="LiveId" clId="{CFA55F88-1FBA-4FF7-BDB6-E418B6E1157D}" dt="2025-03-13T04:20:14.075" v="3784" actId="20577"/>
          <ac:spMkLst>
            <pc:docMk/>
            <pc:sldMk cId="122439332" sldId="280"/>
            <ac:spMk id="3" creationId="{061FD601-3B68-A072-A673-BF7BDC5B5D1A}"/>
          </ac:spMkLst>
        </pc:spChg>
      </pc:sldChg>
      <pc:sldChg chg="modSp add mod">
        <pc:chgData name="K W" userId="85af5efe4eccaf88" providerId="LiveId" clId="{CFA55F88-1FBA-4FF7-BDB6-E418B6E1157D}" dt="2025-03-13T04:10:41.244" v="3516" actId="20577"/>
        <pc:sldMkLst>
          <pc:docMk/>
          <pc:sldMk cId="487374121" sldId="281"/>
        </pc:sldMkLst>
        <pc:spChg chg="mod">
          <ac:chgData name="K W" userId="85af5efe4eccaf88" providerId="LiveId" clId="{CFA55F88-1FBA-4FF7-BDB6-E418B6E1157D}" dt="2025-03-13T04:03:20.011" v="3054" actId="20577"/>
          <ac:spMkLst>
            <pc:docMk/>
            <pc:sldMk cId="487374121" sldId="281"/>
            <ac:spMk id="2" creationId="{13D50E3A-BF8A-0C07-E593-6028B0EEE62C}"/>
          </ac:spMkLst>
        </pc:spChg>
        <pc:spChg chg="mod">
          <ac:chgData name="K W" userId="85af5efe4eccaf88" providerId="LiveId" clId="{CFA55F88-1FBA-4FF7-BDB6-E418B6E1157D}" dt="2025-03-13T04:10:41.244" v="3516" actId="20577"/>
          <ac:spMkLst>
            <pc:docMk/>
            <pc:sldMk cId="487374121" sldId="281"/>
            <ac:spMk id="3" creationId="{184009BD-B340-1649-0F9E-1C48DE699F3D}"/>
          </ac:spMkLst>
        </pc:spChg>
      </pc:sldChg>
      <pc:sldChg chg="addSp modSp add mod">
        <pc:chgData name="K W" userId="85af5efe4eccaf88" providerId="LiveId" clId="{CFA55F88-1FBA-4FF7-BDB6-E418B6E1157D}" dt="2025-03-13T04:13:34.894" v="3626" actId="20577"/>
        <pc:sldMkLst>
          <pc:docMk/>
          <pc:sldMk cId="1705272942" sldId="282"/>
        </pc:sldMkLst>
        <pc:spChg chg="mod">
          <ac:chgData name="K W" userId="85af5efe4eccaf88" providerId="LiveId" clId="{CFA55F88-1FBA-4FF7-BDB6-E418B6E1157D}" dt="2025-03-13T04:12:28.135" v="3590" actId="27636"/>
          <ac:spMkLst>
            <pc:docMk/>
            <pc:sldMk cId="1705272942" sldId="282"/>
            <ac:spMk id="2" creationId="{325E5993-6F0F-1B9D-7F8A-72B2BD236740}"/>
          </ac:spMkLst>
        </pc:spChg>
        <pc:spChg chg="mod">
          <ac:chgData name="K W" userId="85af5efe4eccaf88" providerId="LiveId" clId="{CFA55F88-1FBA-4FF7-BDB6-E418B6E1157D}" dt="2025-03-13T04:13:34.894" v="3626" actId="20577"/>
          <ac:spMkLst>
            <pc:docMk/>
            <pc:sldMk cId="1705272942" sldId="282"/>
            <ac:spMk id="3" creationId="{3774E00D-1F9B-625E-17FE-25F5896EA95D}"/>
          </ac:spMkLst>
        </pc:spChg>
        <pc:picChg chg="add mod">
          <ac:chgData name="K W" userId="85af5efe4eccaf88" providerId="LiveId" clId="{CFA55F88-1FBA-4FF7-BDB6-E418B6E1157D}" dt="2025-03-13T04:12:31.106" v="3591" actId="14100"/>
          <ac:picMkLst>
            <pc:docMk/>
            <pc:sldMk cId="1705272942" sldId="282"/>
            <ac:picMk id="5" creationId="{21FA9711-6D60-FDE4-0829-7F89716EAD98}"/>
          </ac:picMkLst>
        </pc:picChg>
      </pc:sldChg>
      <pc:sldChg chg="add del">
        <pc:chgData name="K W" userId="85af5efe4eccaf88" providerId="LiveId" clId="{CFA55F88-1FBA-4FF7-BDB6-E418B6E1157D}" dt="2025-03-13T05:33:52.833" v="7146" actId="47"/>
        <pc:sldMkLst>
          <pc:docMk/>
          <pc:sldMk cId="1924322648" sldId="283"/>
        </pc:sldMkLst>
      </pc:sldChg>
      <pc:sldChg chg="addSp delSp modSp add mod">
        <pc:chgData name="K W" userId="85af5efe4eccaf88" providerId="LiveId" clId="{CFA55F88-1FBA-4FF7-BDB6-E418B6E1157D}" dt="2025-03-13T04:15:40.859" v="3752" actId="20577"/>
        <pc:sldMkLst>
          <pc:docMk/>
          <pc:sldMk cId="46895648" sldId="284"/>
        </pc:sldMkLst>
        <pc:spChg chg="mod">
          <ac:chgData name="K W" userId="85af5efe4eccaf88" providerId="LiveId" clId="{CFA55F88-1FBA-4FF7-BDB6-E418B6E1157D}" dt="2025-03-13T04:15:40.859" v="3752" actId="20577"/>
          <ac:spMkLst>
            <pc:docMk/>
            <pc:sldMk cId="46895648" sldId="284"/>
            <ac:spMk id="3" creationId="{950E1A1F-0E74-E3EF-DF68-A1A63F241A5B}"/>
          </ac:spMkLst>
        </pc:spChg>
        <pc:picChg chg="add mod">
          <ac:chgData name="K W" userId="85af5efe4eccaf88" providerId="LiveId" clId="{CFA55F88-1FBA-4FF7-BDB6-E418B6E1157D}" dt="2025-03-13T04:14:17.312" v="3631" actId="14100"/>
          <ac:picMkLst>
            <pc:docMk/>
            <pc:sldMk cId="46895648" sldId="284"/>
            <ac:picMk id="6" creationId="{D9241803-EF2F-6FCB-3EDF-90A597E27864}"/>
          </ac:picMkLst>
        </pc:picChg>
      </pc:sldChg>
      <pc:sldChg chg="addSp delSp modSp add mod">
        <pc:chgData name="K W" userId="85af5efe4eccaf88" providerId="LiveId" clId="{CFA55F88-1FBA-4FF7-BDB6-E418B6E1157D}" dt="2025-03-13T04:21:43.837" v="3869" actId="403"/>
        <pc:sldMkLst>
          <pc:docMk/>
          <pc:sldMk cId="3457985805" sldId="285"/>
        </pc:sldMkLst>
        <pc:spChg chg="mod">
          <ac:chgData name="K W" userId="85af5efe4eccaf88" providerId="LiveId" clId="{CFA55F88-1FBA-4FF7-BDB6-E418B6E1157D}" dt="2025-03-13T04:21:43.837" v="3869" actId="403"/>
          <ac:spMkLst>
            <pc:docMk/>
            <pc:sldMk cId="3457985805" sldId="285"/>
            <ac:spMk id="3" creationId="{F6C6CE54-8661-93AD-CAD5-4739316D20FE}"/>
          </ac:spMkLst>
        </pc:spChg>
        <pc:picChg chg="add mod">
          <ac:chgData name="K W" userId="85af5efe4eccaf88" providerId="LiveId" clId="{CFA55F88-1FBA-4FF7-BDB6-E418B6E1157D}" dt="2025-03-13T04:19:28.802" v="3773" actId="1038"/>
          <ac:picMkLst>
            <pc:docMk/>
            <pc:sldMk cId="3457985805" sldId="285"/>
            <ac:picMk id="8" creationId="{3BBFC964-D822-10B5-F7EA-F2AC2D9F4124}"/>
          </ac:picMkLst>
        </pc:picChg>
        <pc:picChg chg="add mod">
          <ac:chgData name="K W" userId="85af5efe4eccaf88" providerId="LiveId" clId="{CFA55F88-1FBA-4FF7-BDB6-E418B6E1157D}" dt="2025-03-13T04:19:27.113" v="3771" actId="1038"/>
          <ac:picMkLst>
            <pc:docMk/>
            <pc:sldMk cId="3457985805" sldId="285"/>
            <ac:picMk id="10" creationId="{1AFF6743-F8AA-FAFB-6EDD-6A592BE27070}"/>
          </ac:picMkLst>
        </pc:picChg>
        <pc:picChg chg="add mod">
          <ac:chgData name="K W" userId="85af5efe4eccaf88" providerId="LiveId" clId="{CFA55F88-1FBA-4FF7-BDB6-E418B6E1157D}" dt="2025-03-13T04:19:34.924" v="3774" actId="14100"/>
          <ac:picMkLst>
            <pc:docMk/>
            <pc:sldMk cId="3457985805" sldId="285"/>
            <ac:picMk id="12" creationId="{73DDC699-A60F-7C3E-37A5-62A1752FF522}"/>
          </ac:picMkLst>
        </pc:picChg>
      </pc:sldChg>
      <pc:sldChg chg="add del">
        <pc:chgData name="K W" userId="85af5efe4eccaf88" providerId="LiveId" clId="{CFA55F88-1FBA-4FF7-BDB6-E418B6E1157D}" dt="2025-03-13T05:33:53.677" v="7147" actId="47"/>
        <pc:sldMkLst>
          <pc:docMk/>
          <pc:sldMk cId="4139277103" sldId="286"/>
        </pc:sldMkLst>
      </pc:sldChg>
      <pc:sldChg chg="add del">
        <pc:chgData name="K W" userId="85af5efe4eccaf88" providerId="LiveId" clId="{CFA55F88-1FBA-4FF7-BDB6-E418B6E1157D}" dt="2025-03-13T05:33:54.839" v="7148" actId="47"/>
        <pc:sldMkLst>
          <pc:docMk/>
          <pc:sldMk cId="3218467387" sldId="287"/>
        </pc:sldMkLst>
      </pc:sldChg>
      <pc:sldChg chg="addSp modSp add mod">
        <pc:chgData name="K W" userId="85af5efe4eccaf88" providerId="LiveId" clId="{CFA55F88-1FBA-4FF7-BDB6-E418B6E1157D}" dt="2025-03-18T00:56:25.418" v="8017" actId="27636"/>
        <pc:sldMkLst>
          <pc:docMk/>
          <pc:sldMk cId="2509762468" sldId="288"/>
        </pc:sldMkLst>
        <pc:spChg chg="mod">
          <ac:chgData name="K W" userId="85af5efe4eccaf88" providerId="LiveId" clId="{CFA55F88-1FBA-4FF7-BDB6-E418B6E1157D}" dt="2025-03-13T05:33:41.941" v="7141" actId="20577"/>
          <ac:spMkLst>
            <pc:docMk/>
            <pc:sldMk cId="2509762468" sldId="288"/>
            <ac:spMk id="2" creationId="{3A658C2D-6486-D928-BC17-B717C33C69F9}"/>
          </ac:spMkLst>
        </pc:spChg>
        <pc:spChg chg="mod">
          <ac:chgData name="K W" userId="85af5efe4eccaf88" providerId="LiveId" clId="{CFA55F88-1FBA-4FF7-BDB6-E418B6E1157D}" dt="2025-03-18T00:56:25.418" v="8017" actId="27636"/>
          <ac:spMkLst>
            <pc:docMk/>
            <pc:sldMk cId="2509762468" sldId="288"/>
            <ac:spMk id="3" creationId="{BCF054AE-0366-E3B5-61FE-1B7AA611E3C4}"/>
          </ac:spMkLst>
        </pc:spChg>
        <pc:picChg chg="add mod">
          <ac:chgData name="K W" userId="85af5efe4eccaf88" providerId="LiveId" clId="{CFA55F88-1FBA-4FF7-BDB6-E418B6E1157D}" dt="2025-03-18T00:52:28.235" v="7755" actId="14100"/>
          <ac:picMkLst>
            <pc:docMk/>
            <pc:sldMk cId="2509762468" sldId="288"/>
            <ac:picMk id="5" creationId="{E97C9752-CC16-6311-540C-CFC2F85FB297}"/>
          </ac:picMkLst>
        </pc:picChg>
      </pc:sldChg>
      <pc:sldChg chg="addSp modSp add mod">
        <pc:chgData name="K W" userId="85af5efe4eccaf88" providerId="LiveId" clId="{CFA55F88-1FBA-4FF7-BDB6-E418B6E1157D}" dt="2025-03-18T00:57:25.899" v="8100" actId="20577"/>
        <pc:sldMkLst>
          <pc:docMk/>
          <pc:sldMk cId="893777336" sldId="289"/>
        </pc:sldMkLst>
        <pc:spChg chg="mod">
          <ac:chgData name="K W" userId="85af5efe4eccaf88" providerId="LiveId" clId="{CFA55F88-1FBA-4FF7-BDB6-E418B6E1157D}" dt="2025-03-13T05:34:11.101" v="7163" actId="20577"/>
          <ac:spMkLst>
            <pc:docMk/>
            <pc:sldMk cId="893777336" sldId="289"/>
            <ac:spMk id="2" creationId="{E60DD95E-7019-53F7-51EB-88334BE1B33C}"/>
          </ac:spMkLst>
        </pc:spChg>
        <pc:spChg chg="mod">
          <ac:chgData name="K W" userId="85af5efe4eccaf88" providerId="LiveId" clId="{CFA55F88-1FBA-4FF7-BDB6-E418B6E1157D}" dt="2025-03-18T00:57:25.899" v="8100" actId="20577"/>
          <ac:spMkLst>
            <pc:docMk/>
            <pc:sldMk cId="893777336" sldId="289"/>
            <ac:spMk id="3" creationId="{332062EC-0F9D-FA2F-3FCB-5F2F0E75041D}"/>
          </ac:spMkLst>
        </pc:spChg>
        <pc:picChg chg="add mod">
          <ac:chgData name="K W" userId="85af5efe4eccaf88" providerId="LiveId" clId="{CFA55F88-1FBA-4FF7-BDB6-E418B6E1157D}" dt="2025-03-13T05:36:50.583" v="7322" actId="1076"/>
          <ac:picMkLst>
            <pc:docMk/>
            <pc:sldMk cId="893777336" sldId="289"/>
            <ac:picMk id="5" creationId="{7178C760-16EA-9567-E116-DB940B23CE1A}"/>
          </ac:picMkLst>
        </pc:picChg>
      </pc:sldChg>
      <pc:sldChg chg="addSp delSp modSp add mod">
        <pc:chgData name="K W" userId="85af5efe4eccaf88" providerId="LiveId" clId="{CFA55F88-1FBA-4FF7-BDB6-E418B6E1157D}" dt="2025-03-13T04:56:24.018" v="5602" actId="20577"/>
        <pc:sldMkLst>
          <pc:docMk/>
          <pc:sldMk cId="1392892303" sldId="290"/>
        </pc:sldMkLst>
        <pc:spChg chg="mod">
          <ac:chgData name="K W" userId="85af5efe4eccaf88" providerId="LiveId" clId="{CFA55F88-1FBA-4FF7-BDB6-E418B6E1157D}" dt="2025-03-13T04:32:13.412" v="4355" actId="20577"/>
          <ac:spMkLst>
            <pc:docMk/>
            <pc:sldMk cId="1392892303" sldId="290"/>
            <ac:spMk id="2" creationId="{B832F2AC-64AD-A3AB-3FA5-4A82C8FE995C}"/>
          </ac:spMkLst>
        </pc:spChg>
        <pc:spChg chg="mod">
          <ac:chgData name="K W" userId="85af5efe4eccaf88" providerId="LiveId" clId="{CFA55F88-1FBA-4FF7-BDB6-E418B6E1157D}" dt="2025-03-13T04:56:24.018" v="5602" actId="20577"/>
          <ac:spMkLst>
            <pc:docMk/>
            <pc:sldMk cId="1392892303" sldId="290"/>
            <ac:spMk id="3" creationId="{6A0517D3-4F5F-4448-EE61-36C2EC7F1C81}"/>
          </ac:spMkLst>
        </pc:spChg>
        <pc:picChg chg="add mod">
          <ac:chgData name="K W" userId="85af5efe4eccaf88" providerId="LiveId" clId="{CFA55F88-1FBA-4FF7-BDB6-E418B6E1157D}" dt="2025-03-13T04:24:24.060" v="3902" actId="1076"/>
          <ac:picMkLst>
            <pc:docMk/>
            <pc:sldMk cId="1392892303" sldId="290"/>
            <ac:picMk id="5" creationId="{5269102A-AC56-3430-E864-6A23C8C84438}"/>
          </ac:picMkLst>
        </pc:picChg>
        <pc:picChg chg="add mod">
          <ac:chgData name="K W" userId="85af5efe4eccaf88" providerId="LiveId" clId="{CFA55F88-1FBA-4FF7-BDB6-E418B6E1157D}" dt="2025-03-13T04:24:48.224" v="3904" actId="1076"/>
          <ac:picMkLst>
            <pc:docMk/>
            <pc:sldMk cId="1392892303" sldId="290"/>
            <ac:picMk id="7" creationId="{6F0AA21F-DA28-0D8F-59C2-86573B736910}"/>
          </ac:picMkLst>
        </pc:picChg>
        <pc:picChg chg="add mod">
          <ac:chgData name="K W" userId="85af5efe4eccaf88" providerId="LiveId" clId="{CFA55F88-1FBA-4FF7-BDB6-E418B6E1157D}" dt="2025-03-13T04:25:14.066" v="3906" actId="1076"/>
          <ac:picMkLst>
            <pc:docMk/>
            <pc:sldMk cId="1392892303" sldId="290"/>
            <ac:picMk id="11" creationId="{13F437AF-6B86-1C2C-038D-021ED78BB378}"/>
          </ac:picMkLst>
        </pc:picChg>
      </pc:sldChg>
      <pc:sldChg chg="add del">
        <pc:chgData name="K W" userId="85af5efe4eccaf88" providerId="LiveId" clId="{CFA55F88-1FBA-4FF7-BDB6-E418B6E1157D}" dt="2025-03-13T04:23:28.095" v="3886" actId="47"/>
        <pc:sldMkLst>
          <pc:docMk/>
          <pc:sldMk cId="724327753" sldId="291"/>
        </pc:sldMkLst>
      </pc:sldChg>
      <pc:sldChg chg="add del">
        <pc:chgData name="K W" userId="85af5efe4eccaf88" providerId="LiveId" clId="{CFA55F88-1FBA-4FF7-BDB6-E418B6E1157D}" dt="2025-03-13T04:23:29.118" v="3887" actId="47"/>
        <pc:sldMkLst>
          <pc:docMk/>
          <pc:sldMk cId="3507501092" sldId="292"/>
        </pc:sldMkLst>
      </pc:sldChg>
      <pc:sldChg chg="add del">
        <pc:chgData name="K W" userId="85af5efe4eccaf88" providerId="LiveId" clId="{CFA55F88-1FBA-4FF7-BDB6-E418B6E1157D}" dt="2025-03-13T04:23:30.546" v="3888" actId="47"/>
        <pc:sldMkLst>
          <pc:docMk/>
          <pc:sldMk cId="887850334" sldId="293"/>
        </pc:sldMkLst>
      </pc:sldChg>
      <pc:sldChg chg="add del">
        <pc:chgData name="K W" userId="85af5efe4eccaf88" providerId="LiveId" clId="{CFA55F88-1FBA-4FF7-BDB6-E418B6E1157D}" dt="2025-03-13T05:14:38.927" v="6648" actId="47"/>
        <pc:sldMkLst>
          <pc:docMk/>
          <pc:sldMk cId="3894343913" sldId="294"/>
        </pc:sldMkLst>
      </pc:sldChg>
      <pc:sldChg chg="addSp delSp modSp add mod">
        <pc:chgData name="K W" userId="85af5efe4eccaf88" providerId="LiveId" clId="{CFA55F88-1FBA-4FF7-BDB6-E418B6E1157D}" dt="2025-03-13T05:23:57.749" v="7131" actId="6549"/>
        <pc:sldMkLst>
          <pc:docMk/>
          <pc:sldMk cId="140364080" sldId="295"/>
        </pc:sldMkLst>
        <pc:spChg chg="mod">
          <ac:chgData name="K W" userId="85af5efe4eccaf88" providerId="LiveId" clId="{CFA55F88-1FBA-4FF7-BDB6-E418B6E1157D}" dt="2025-03-13T05:16:06.581" v="6705" actId="20577"/>
          <ac:spMkLst>
            <pc:docMk/>
            <pc:sldMk cId="140364080" sldId="295"/>
            <ac:spMk id="2" creationId="{74EDA632-F50F-CDA9-7054-519452F89F7F}"/>
          </ac:spMkLst>
        </pc:spChg>
        <pc:spChg chg="mod">
          <ac:chgData name="K W" userId="85af5efe4eccaf88" providerId="LiveId" clId="{CFA55F88-1FBA-4FF7-BDB6-E418B6E1157D}" dt="2025-03-13T05:23:57.749" v="7131" actId="6549"/>
          <ac:spMkLst>
            <pc:docMk/>
            <pc:sldMk cId="140364080" sldId="295"/>
            <ac:spMk id="3" creationId="{ACB12332-1675-693A-5100-D60E2F5218E5}"/>
          </ac:spMkLst>
        </pc:spChg>
        <pc:picChg chg="add mod">
          <ac:chgData name="K W" userId="85af5efe4eccaf88" providerId="LiveId" clId="{CFA55F88-1FBA-4FF7-BDB6-E418B6E1157D}" dt="2025-03-13T05:17:14.101" v="6710" actId="14100"/>
          <ac:picMkLst>
            <pc:docMk/>
            <pc:sldMk cId="140364080" sldId="295"/>
            <ac:picMk id="7" creationId="{D15DFDF0-8C0E-0E51-D220-C34E62DB3BE2}"/>
          </ac:picMkLst>
        </pc:picChg>
      </pc:sldChg>
      <pc:sldChg chg="add del">
        <pc:chgData name="K W" userId="85af5efe4eccaf88" providerId="LiveId" clId="{CFA55F88-1FBA-4FF7-BDB6-E418B6E1157D}" dt="2025-03-13T05:14:40.731" v="6649" actId="47"/>
        <pc:sldMkLst>
          <pc:docMk/>
          <pc:sldMk cId="2256272234" sldId="296"/>
        </pc:sldMkLst>
      </pc:sldChg>
      <pc:sldChg chg="add del">
        <pc:chgData name="K W" userId="85af5efe4eccaf88" providerId="LiveId" clId="{CFA55F88-1FBA-4FF7-BDB6-E418B6E1157D}" dt="2025-03-13T05:14:41.401" v="6650" actId="47"/>
        <pc:sldMkLst>
          <pc:docMk/>
          <pc:sldMk cId="2032884587" sldId="297"/>
        </pc:sldMkLst>
      </pc:sldChg>
      <pc:sldChg chg="add del">
        <pc:chgData name="K W" userId="85af5efe4eccaf88" providerId="LiveId" clId="{CFA55F88-1FBA-4FF7-BDB6-E418B6E1157D}" dt="2025-03-13T05:14:41.974" v="6651" actId="47"/>
        <pc:sldMkLst>
          <pc:docMk/>
          <pc:sldMk cId="839147796" sldId="298"/>
        </pc:sldMkLst>
      </pc:sldChg>
      <pc:sldChg chg="addSp delSp modSp add mod">
        <pc:chgData name="K W" userId="85af5efe4eccaf88" providerId="LiveId" clId="{CFA55F88-1FBA-4FF7-BDB6-E418B6E1157D}" dt="2025-03-13T05:18:13.748" v="6762" actId="20577"/>
        <pc:sldMkLst>
          <pc:docMk/>
          <pc:sldMk cId="3391318964" sldId="299"/>
        </pc:sldMkLst>
        <pc:spChg chg="mod">
          <ac:chgData name="K W" userId="85af5efe4eccaf88" providerId="LiveId" clId="{CFA55F88-1FBA-4FF7-BDB6-E418B6E1157D}" dt="2025-03-13T05:18:13.748" v="6762" actId="20577"/>
          <ac:spMkLst>
            <pc:docMk/>
            <pc:sldMk cId="3391318964" sldId="299"/>
            <ac:spMk id="2" creationId="{C0379363-6375-2C60-58C5-CD4F888BFF5D}"/>
          </ac:spMkLst>
        </pc:spChg>
        <pc:spChg chg="mod">
          <ac:chgData name="K W" userId="85af5efe4eccaf88" providerId="LiveId" clId="{CFA55F88-1FBA-4FF7-BDB6-E418B6E1157D}" dt="2025-03-13T05:12:16.096" v="6598" actId="20577"/>
          <ac:spMkLst>
            <pc:docMk/>
            <pc:sldMk cId="3391318964" sldId="299"/>
            <ac:spMk id="3" creationId="{7C334DFD-AE99-FA82-56A3-1854B70B15C9}"/>
          </ac:spMkLst>
        </pc:spChg>
        <pc:picChg chg="add mod">
          <ac:chgData name="K W" userId="85af5efe4eccaf88" providerId="LiveId" clId="{CFA55F88-1FBA-4FF7-BDB6-E418B6E1157D}" dt="2025-03-13T04:33:16.413" v="4366" actId="1076"/>
          <ac:picMkLst>
            <pc:docMk/>
            <pc:sldMk cId="3391318964" sldId="299"/>
            <ac:picMk id="6" creationId="{EAC673D0-FEC6-063E-1333-47AF899170FB}"/>
          </ac:picMkLst>
        </pc:picChg>
        <pc:picChg chg="add mod">
          <ac:chgData name="K W" userId="85af5efe4eccaf88" providerId="LiveId" clId="{CFA55F88-1FBA-4FF7-BDB6-E418B6E1157D}" dt="2025-03-13T04:33:37.857" v="4369" actId="1076"/>
          <ac:picMkLst>
            <pc:docMk/>
            <pc:sldMk cId="3391318964" sldId="299"/>
            <ac:picMk id="9" creationId="{54CD2637-B5E2-56D9-848A-3769BBAEC283}"/>
          </ac:picMkLst>
        </pc:picChg>
        <pc:picChg chg="add mod">
          <ac:chgData name="K W" userId="85af5efe4eccaf88" providerId="LiveId" clId="{CFA55F88-1FBA-4FF7-BDB6-E418B6E1157D}" dt="2025-03-13T04:34:01.110" v="4372" actId="1076"/>
          <ac:picMkLst>
            <pc:docMk/>
            <pc:sldMk cId="3391318964" sldId="299"/>
            <ac:picMk id="12" creationId="{F74F736F-E70D-6801-2C66-07D2F834C8E1}"/>
          </ac:picMkLst>
        </pc:picChg>
      </pc:sldChg>
      <pc:sldChg chg="addSp delSp modSp add mod">
        <pc:chgData name="K W" userId="85af5efe4eccaf88" providerId="LiveId" clId="{CFA55F88-1FBA-4FF7-BDB6-E418B6E1157D}" dt="2025-03-13T04:56:17.676" v="5600" actId="27636"/>
        <pc:sldMkLst>
          <pc:docMk/>
          <pc:sldMk cId="695637007" sldId="300"/>
        </pc:sldMkLst>
        <pc:spChg chg="mod">
          <ac:chgData name="K W" userId="85af5efe4eccaf88" providerId="LiveId" clId="{CFA55F88-1FBA-4FF7-BDB6-E418B6E1157D}" dt="2025-03-13T04:47:18.874" v="4862" actId="20577"/>
          <ac:spMkLst>
            <pc:docMk/>
            <pc:sldMk cId="695637007" sldId="300"/>
            <ac:spMk id="2" creationId="{8695876F-3603-FF5C-5B24-504976E73F3F}"/>
          </ac:spMkLst>
        </pc:spChg>
        <pc:spChg chg="mod">
          <ac:chgData name="K W" userId="85af5efe4eccaf88" providerId="LiveId" clId="{CFA55F88-1FBA-4FF7-BDB6-E418B6E1157D}" dt="2025-03-13T04:56:17.676" v="5600" actId="27636"/>
          <ac:spMkLst>
            <pc:docMk/>
            <pc:sldMk cId="695637007" sldId="300"/>
            <ac:spMk id="3" creationId="{C8A98A0D-F307-26EA-484F-BF23700FCF02}"/>
          </ac:spMkLst>
        </pc:spChg>
        <pc:picChg chg="add mod">
          <ac:chgData name="K W" userId="85af5efe4eccaf88" providerId="LiveId" clId="{CFA55F88-1FBA-4FF7-BDB6-E418B6E1157D}" dt="2025-03-13T04:44:55.988" v="4788" actId="14100"/>
          <ac:picMkLst>
            <pc:docMk/>
            <pc:sldMk cId="695637007" sldId="300"/>
            <ac:picMk id="6" creationId="{ECB55166-59BD-C998-7854-B4A419A09415}"/>
          </ac:picMkLst>
        </pc:picChg>
        <pc:picChg chg="add mod">
          <ac:chgData name="K W" userId="85af5efe4eccaf88" providerId="LiveId" clId="{CFA55F88-1FBA-4FF7-BDB6-E418B6E1157D}" dt="2025-03-13T04:44:59.490" v="4789" actId="14100"/>
          <ac:picMkLst>
            <pc:docMk/>
            <pc:sldMk cId="695637007" sldId="300"/>
            <ac:picMk id="9" creationId="{94C482EF-9DA4-9F05-E408-DDC1DEF5A638}"/>
          </ac:picMkLst>
        </pc:picChg>
        <pc:picChg chg="add mod">
          <ac:chgData name="K W" userId="85af5efe4eccaf88" providerId="LiveId" clId="{CFA55F88-1FBA-4FF7-BDB6-E418B6E1157D}" dt="2025-03-13T04:45:15.737" v="4792" actId="1076"/>
          <ac:picMkLst>
            <pc:docMk/>
            <pc:sldMk cId="695637007" sldId="300"/>
            <ac:picMk id="12" creationId="{F3E238A4-62A2-7078-1FA1-268EA31E9DDD}"/>
          </ac:picMkLst>
        </pc:picChg>
      </pc:sldChg>
      <pc:sldChg chg="addSp delSp modSp add mod">
        <pc:chgData name="K W" userId="85af5efe4eccaf88" providerId="LiveId" clId="{CFA55F88-1FBA-4FF7-BDB6-E418B6E1157D}" dt="2025-03-13T05:13:40.482" v="6644" actId="20577"/>
        <pc:sldMkLst>
          <pc:docMk/>
          <pc:sldMk cId="289357103" sldId="301"/>
        </pc:sldMkLst>
        <pc:spChg chg="mod">
          <ac:chgData name="K W" userId="85af5efe4eccaf88" providerId="LiveId" clId="{CFA55F88-1FBA-4FF7-BDB6-E418B6E1157D}" dt="2025-03-13T05:13:40.482" v="6644" actId="20577"/>
          <ac:spMkLst>
            <pc:docMk/>
            <pc:sldMk cId="289357103" sldId="301"/>
            <ac:spMk id="2" creationId="{B246B92D-49A5-0867-DFDB-00A3B0E54C90}"/>
          </ac:spMkLst>
        </pc:spChg>
        <pc:spChg chg="mod">
          <ac:chgData name="K W" userId="85af5efe4eccaf88" providerId="LiveId" clId="{CFA55F88-1FBA-4FF7-BDB6-E418B6E1157D}" dt="2025-03-13T05:03:11.890" v="6170" actId="20577"/>
          <ac:spMkLst>
            <pc:docMk/>
            <pc:sldMk cId="289357103" sldId="301"/>
            <ac:spMk id="3" creationId="{4E84F337-8C19-0CBD-C975-972F3CD5A2C6}"/>
          </ac:spMkLst>
        </pc:spChg>
        <pc:picChg chg="add del mod">
          <ac:chgData name="K W" userId="85af5efe4eccaf88" providerId="LiveId" clId="{CFA55F88-1FBA-4FF7-BDB6-E418B6E1157D}" dt="2025-03-13T04:59:51.761" v="5769" actId="478"/>
          <ac:picMkLst>
            <pc:docMk/>
            <pc:sldMk cId="289357103" sldId="301"/>
            <ac:picMk id="6" creationId="{E724B9FC-8A43-8C43-0235-19C2E85ABE1D}"/>
          </ac:picMkLst>
        </pc:picChg>
        <pc:picChg chg="add del mod">
          <ac:chgData name="K W" userId="85af5efe4eccaf88" providerId="LiveId" clId="{CFA55F88-1FBA-4FF7-BDB6-E418B6E1157D}" dt="2025-03-13T04:59:49.560" v="5765" actId="478"/>
          <ac:picMkLst>
            <pc:docMk/>
            <pc:sldMk cId="289357103" sldId="301"/>
            <ac:picMk id="9" creationId="{079A0F03-AB2E-025F-063D-6112589B3F1F}"/>
          </ac:picMkLst>
        </pc:picChg>
        <pc:picChg chg="add del mod">
          <ac:chgData name="K W" userId="85af5efe4eccaf88" providerId="LiveId" clId="{CFA55F88-1FBA-4FF7-BDB6-E418B6E1157D}" dt="2025-03-13T04:59:48.113" v="5760" actId="478"/>
          <ac:picMkLst>
            <pc:docMk/>
            <pc:sldMk cId="289357103" sldId="301"/>
            <ac:picMk id="12" creationId="{0458B0D8-D3EE-1195-6267-68C13EC623C8}"/>
          </ac:picMkLst>
        </pc:picChg>
      </pc:sldChg>
      <pc:sldChg chg="addSp delSp modSp add mod">
        <pc:chgData name="K W" userId="85af5efe4eccaf88" providerId="LiveId" clId="{CFA55F88-1FBA-4FF7-BDB6-E418B6E1157D}" dt="2025-03-13T05:20:20.017" v="6877" actId="20577"/>
        <pc:sldMkLst>
          <pc:docMk/>
          <pc:sldMk cId="358848255" sldId="302"/>
        </pc:sldMkLst>
        <pc:spChg chg="mod">
          <ac:chgData name="K W" userId="85af5efe4eccaf88" providerId="LiveId" clId="{CFA55F88-1FBA-4FF7-BDB6-E418B6E1157D}" dt="2025-03-13T05:00:53.810" v="5919" actId="20577"/>
          <ac:spMkLst>
            <pc:docMk/>
            <pc:sldMk cId="358848255" sldId="302"/>
            <ac:spMk id="2" creationId="{43FECEF6-B922-E0FC-A451-409958EAC6FD}"/>
          </ac:spMkLst>
        </pc:spChg>
        <pc:spChg chg="mod">
          <ac:chgData name="K W" userId="85af5efe4eccaf88" providerId="LiveId" clId="{CFA55F88-1FBA-4FF7-BDB6-E418B6E1157D}" dt="2025-03-13T05:20:20.017" v="6877" actId="20577"/>
          <ac:spMkLst>
            <pc:docMk/>
            <pc:sldMk cId="358848255" sldId="302"/>
            <ac:spMk id="3" creationId="{E072DFA1-88D5-5FD0-F00A-845B026B444E}"/>
          </ac:spMkLst>
        </pc:spChg>
        <pc:picChg chg="add mod">
          <ac:chgData name="K W" userId="85af5efe4eccaf88" providerId="LiveId" clId="{CFA55F88-1FBA-4FF7-BDB6-E418B6E1157D}" dt="2025-03-13T05:00:14.932" v="5898" actId="1038"/>
          <ac:picMkLst>
            <pc:docMk/>
            <pc:sldMk cId="358848255" sldId="302"/>
            <ac:picMk id="4" creationId="{8AB019CC-4A56-8B4D-8810-22A90A47D584}"/>
          </ac:picMkLst>
        </pc:picChg>
        <pc:picChg chg="add mod">
          <ac:chgData name="K W" userId="85af5efe4eccaf88" providerId="LiveId" clId="{CFA55F88-1FBA-4FF7-BDB6-E418B6E1157D}" dt="2025-03-13T05:00:14.932" v="5898" actId="1038"/>
          <ac:picMkLst>
            <pc:docMk/>
            <pc:sldMk cId="358848255" sldId="302"/>
            <ac:picMk id="6" creationId="{49A5CAD0-0379-C1BD-EF90-56622D23EDFD}"/>
          </ac:picMkLst>
        </pc:picChg>
        <pc:picChg chg="add mod">
          <ac:chgData name="K W" userId="85af5efe4eccaf88" providerId="LiveId" clId="{CFA55F88-1FBA-4FF7-BDB6-E418B6E1157D}" dt="2025-03-13T05:00:14.932" v="5898" actId="1038"/>
          <ac:picMkLst>
            <pc:docMk/>
            <pc:sldMk cId="358848255" sldId="302"/>
            <ac:picMk id="8" creationId="{6FAC3CBE-CF89-28BB-AF2C-C776C2D80E6C}"/>
          </ac:picMkLst>
        </pc:picChg>
      </pc:sldChg>
      <pc:sldChg chg="addSp delSp modSp add mod">
        <pc:chgData name="K W" userId="85af5efe4eccaf88" providerId="LiveId" clId="{CFA55F88-1FBA-4FF7-BDB6-E418B6E1157D}" dt="2025-03-13T05:18:26.794" v="6763" actId="20577"/>
        <pc:sldMkLst>
          <pc:docMk/>
          <pc:sldMk cId="930072415" sldId="303"/>
        </pc:sldMkLst>
        <pc:spChg chg="mod">
          <ac:chgData name="K W" userId="85af5efe4eccaf88" providerId="LiveId" clId="{CFA55F88-1FBA-4FF7-BDB6-E418B6E1157D}" dt="2025-03-13T05:18:26.794" v="6763" actId="20577"/>
          <ac:spMkLst>
            <pc:docMk/>
            <pc:sldMk cId="930072415" sldId="303"/>
            <ac:spMk id="2" creationId="{CB89B34C-8F27-8673-74D5-B3A3107C322A}"/>
          </ac:spMkLst>
        </pc:spChg>
        <pc:spChg chg="mod">
          <ac:chgData name="K W" userId="85af5efe4eccaf88" providerId="LiveId" clId="{CFA55F88-1FBA-4FF7-BDB6-E418B6E1157D}" dt="2025-03-13T05:12:37.240" v="6613" actId="20577"/>
          <ac:spMkLst>
            <pc:docMk/>
            <pc:sldMk cId="930072415" sldId="303"/>
            <ac:spMk id="3" creationId="{82DEC8EC-4B35-67AF-D1EB-7988B8F260A4}"/>
          </ac:spMkLst>
        </pc:spChg>
        <pc:picChg chg="add mod">
          <ac:chgData name="K W" userId="85af5efe4eccaf88" providerId="LiveId" clId="{CFA55F88-1FBA-4FF7-BDB6-E418B6E1157D}" dt="2025-03-13T05:13:48.323" v="6647" actId="1038"/>
          <ac:picMkLst>
            <pc:docMk/>
            <pc:sldMk cId="930072415" sldId="303"/>
            <ac:picMk id="6" creationId="{BF6A5B2B-0782-3E12-1353-DE96918C9A2D}"/>
          </ac:picMkLst>
        </pc:picChg>
        <pc:picChg chg="add mod">
          <ac:chgData name="K W" userId="85af5efe4eccaf88" providerId="LiveId" clId="{CFA55F88-1FBA-4FF7-BDB6-E418B6E1157D}" dt="2025-03-13T05:06:37.846" v="6274" actId="1076"/>
          <ac:picMkLst>
            <pc:docMk/>
            <pc:sldMk cId="930072415" sldId="303"/>
            <ac:picMk id="9" creationId="{FB27DCA2-38C8-4AEC-C2A2-E1490EA49072}"/>
          </ac:picMkLst>
        </pc:picChg>
        <pc:picChg chg="add mod">
          <ac:chgData name="K W" userId="85af5efe4eccaf88" providerId="LiveId" clId="{CFA55F88-1FBA-4FF7-BDB6-E418B6E1157D}" dt="2025-03-13T05:07:37.895" v="6286" actId="14100"/>
          <ac:picMkLst>
            <pc:docMk/>
            <pc:sldMk cId="930072415" sldId="303"/>
            <ac:picMk id="14" creationId="{4B990EC6-51D2-D972-5B3D-3140740C7ADB}"/>
          </ac:picMkLst>
        </pc:picChg>
      </pc:sldChg>
      <pc:sldChg chg="modSp add del mod">
        <pc:chgData name="K W" userId="85af5efe4eccaf88" providerId="LiveId" clId="{CFA55F88-1FBA-4FF7-BDB6-E418B6E1157D}" dt="2025-03-18T00:56:31.171" v="8018" actId="47"/>
        <pc:sldMkLst>
          <pc:docMk/>
          <pc:sldMk cId="4034595617" sldId="30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mSamangy/NBA_Shots_04_2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NBA Players Based On Their Shot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167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Kyrus Wankadiya</a:t>
            </a:r>
          </a:p>
          <a:p>
            <a:r>
              <a:rPr lang="en-US" dirty="0"/>
              <a:t>Final Presentation</a:t>
            </a:r>
          </a:p>
          <a:p>
            <a:r>
              <a:rPr lang="en-US" dirty="0"/>
              <a:t>3/13/25</a:t>
            </a:r>
          </a:p>
          <a:p>
            <a:r>
              <a:rPr lang="en-US" dirty="0"/>
              <a:t>COMP 4448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38450-4109-B5C0-0385-074FC8E91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56E8-1784-9E8E-7753-F7451357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25200" cy="838200"/>
          </a:xfrm>
        </p:spPr>
        <p:txBody>
          <a:bodyPr>
            <a:normAutofit/>
          </a:bodyPr>
          <a:lstStyle/>
          <a:p>
            <a:r>
              <a:rPr lang="en-US" dirty="0"/>
              <a:t>GMM Results (Overview)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1A1F-0E74-E3EF-DF68-A1A63F241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11125200" cy="4495800"/>
          </a:xfrm>
        </p:spPr>
        <p:txBody>
          <a:bodyPr>
            <a:normAutofit/>
          </a:bodyPr>
          <a:lstStyle/>
          <a:p>
            <a:r>
              <a:rPr lang="en-US" sz="2000" dirty="0"/>
              <a:t>6 clusters generated </a:t>
            </a:r>
            <a:br>
              <a:rPr lang="en-US" sz="2000" dirty="0"/>
            </a:br>
            <a:r>
              <a:rPr lang="en-US" sz="2000" dirty="0"/>
              <a:t>by GMM model</a:t>
            </a:r>
          </a:p>
          <a:p>
            <a:endParaRPr lang="en-US" sz="2000" dirty="0"/>
          </a:p>
          <a:p>
            <a:r>
              <a:rPr lang="en-US" sz="2000" dirty="0"/>
              <a:t>Shooting percentage</a:t>
            </a:r>
            <a:br>
              <a:rPr lang="en-US" sz="2000" dirty="0"/>
            </a:br>
            <a:r>
              <a:rPr lang="en-US" sz="2000" dirty="0"/>
              <a:t>compared to “expected”</a:t>
            </a:r>
            <a:br>
              <a:rPr lang="en-US" sz="2000" dirty="0"/>
            </a:br>
            <a:r>
              <a:rPr lang="en-US" sz="2000" dirty="0"/>
              <a:t>value calculated</a:t>
            </a:r>
          </a:p>
          <a:p>
            <a:endParaRPr lang="en-US" sz="2000" dirty="0"/>
          </a:p>
          <a:p>
            <a:r>
              <a:rPr lang="en-US" sz="2000" dirty="0"/>
              <a:t>Note:  blue is below avg</a:t>
            </a:r>
            <a:br>
              <a:rPr lang="en-US" sz="2000" dirty="0"/>
            </a:br>
            <a:r>
              <a:rPr lang="en-US" sz="2000" dirty="0"/>
              <a:t>	red is above avg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41803-EF2F-6FCB-3EDF-90A597E2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9" y="736674"/>
            <a:ext cx="9219363" cy="61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3DAB8-4D5E-8800-F518-10A986B2B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F5EE-5F35-1946-51C4-12069C2A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25200" cy="838200"/>
          </a:xfrm>
        </p:spPr>
        <p:txBody>
          <a:bodyPr>
            <a:normAutofit/>
          </a:bodyPr>
          <a:lstStyle/>
          <a:p>
            <a:r>
              <a:rPr lang="en-US" dirty="0"/>
              <a:t>GMM Results (Overview)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6CE54-8661-93AD-CAD5-4739316D2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11125200" cy="4495800"/>
          </a:xfrm>
        </p:spPr>
        <p:txBody>
          <a:bodyPr>
            <a:normAutofit/>
          </a:bodyPr>
          <a:lstStyle/>
          <a:p>
            <a:r>
              <a:rPr lang="en-US" sz="2000" dirty="0"/>
              <a:t>6 clusters generated </a:t>
            </a:r>
            <a:br>
              <a:rPr lang="en-US" sz="2000" dirty="0"/>
            </a:br>
            <a:r>
              <a:rPr lang="en-US" sz="2000" dirty="0"/>
              <a:t>by GMM model</a:t>
            </a:r>
          </a:p>
          <a:p>
            <a:endParaRPr lang="en-US" sz="2000" dirty="0"/>
          </a:p>
          <a:p>
            <a:r>
              <a:rPr lang="en-US" dirty="0"/>
              <a:t>Distribution of </a:t>
            </a:r>
            <a:br>
              <a:rPr lang="en-US" dirty="0"/>
            </a:br>
            <a:r>
              <a:rPr lang="en-US" dirty="0"/>
              <a:t>shot actions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BFC964-D822-10B5-F7EA-F2AC2D9F4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7" y="854014"/>
            <a:ext cx="3210553" cy="6003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F6743-F8AA-FAFB-6EDD-6A592BE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24" y="854013"/>
            <a:ext cx="3092276" cy="601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DDC699-A60F-7C3E-37A5-62A1752FF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476" y="854012"/>
            <a:ext cx="2927524" cy="60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36E6B-1AC0-329B-3BAA-3B4F8D848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F2AC-64AD-A3AB-3FA5-4A82C8FE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25200" cy="838200"/>
          </a:xfrm>
        </p:spPr>
        <p:txBody>
          <a:bodyPr>
            <a:normAutofit/>
          </a:bodyPr>
          <a:lstStyle/>
          <a:p>
            <a:r>
              <a:rPr lang="en-US" dirty="0"/>
              <a:t>Cluster 0: Perimeter Shooters &amp; Creators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517D3-4F5F-4448-EE61-36C2EC7F1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11125200" cy="4495800"/>
          </a:xfrm>
        </p:spPr>
        <p:txBody>
          <a:bodyPr>
            <a:normAutofit/>
          </a:bodyPr>
          <a:lstStyle/>
          <a:p>
            <a:r>
              <a:rPr lang="en-US" dirty="0"/>
              <a:t>Defining characteristics:</a:t>
            </a:r>
          </a:p>
          <a:p>
            <a:pPr lvl="1"/>
            <a:r>
              <a:rPr lang="en-US" dirty="0"/>
              <a:t>High volume of jumpers and moving shots</a:t>
            </a:r>
          </a:p>
          <a:p>
            <a:pPr lvl="1"/>
            <a:r>
              <a:rPr lang="en-US" dirty="0"/>
              <a:t>Positive efficiency shooting from 3 and mid-range</a:t>
            </a:r>
          </a:p>
          <a:p>
            <a:pPr lvl="1"/>
            <a:r>
              <a:rPr lang="en-US" dirty="0"/>
              <a:t>Mostly smaller players that are not near the rim a lot</a:t>
            </a:r>
          </a:p>
          <a:p>
            <a:pPr lvl="1"/>
            <a:endParaRPr lang="en-US" dirty="0"/>
          </a:p>
          <a:p>
            <a:r>
              <a:rPr lang="en-US" dirty="0"/>
              <a:t>Prominent Players:</a:t>
            </a:r>
          </a:p>
          <a:p>
            <a:pPr lvl="1"/>
            <a:r>
              <a:rPr lang="en-US" dirty="0"/>
              <a:t>Chris Paul</a:t>
            </a:r>
          </a:p>
          <a:p>
            <a:pPr lvl="1"/>
            <a:r>
              <a:rPr lang="en-US" dirty="0"/>
              <a:t>JJ Redick</a:t>
            </a:r>
          </a:p>
          <a:p>
            <a:pPr lvl="1"/>
            <a:r>
              <a:rPr lang="en-US" dirty="0"/>
              <a:t>Stephen Curry</a:t>
            </a:r>
          </a:p>
          <a:p>
            <a:pPr lvl="1"/>
            <a:r>
              <a:rPr lang="en-US" dirty="0"/>
              <a:t>Kyle Korver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9102A-AC56-3430-E864-6A23C8C84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416" y="0"/>
            <a:ext cx="3467584" cy="3496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AA21F-DA28-0D8F-59C2-86573B73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416" y="3466381"/>
            <a:ext cx="3467584" cy="3496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F437AF-6B86-1C2C-038D-021ED78BB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729" y="4983778"/>
            <a:ext cx="2057687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9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BC41-BE29-D9B3-7DC8-82BB2E869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9363-6375-2C60-58C5-CD4F888BF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25200" cy="838200"/>
          </a:xfrm>
        </p:spPr>
        <p:txBody>
          <a:bodyPr>
            <a:normAutofit/>
          </a:bodyPr>
          <a:lstStyle/>
          <a:p>
            <a:r>
              <a:rPr lang="en-US" dirty="0"/>
              <a:t>Cluster 1: Inside Scorers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4DFD-AE99-FA82-56A3-1854B70B1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11125200" cy="4495800"/>
          </a:xfrm>
        </p:spPr>
        <p:txBody>
          <a:bodyPr>
            <a:normAutofit/>
          </a:bodyPr>
          <a:lstStyle/>
          <a:p>
            <a:r>
              <a:rPr lang="en-US" dirty="0"/>
              <a:t>Defining characteristics:</a:t>
            </a:r>
          </a:p>
          <a:p>
            <a:pPr lvl="1"/>
            <a:r>
              <a:rPr lang="en-US" dirty="0"/>
              <a:t>Shooting is generally closer to the basket, shows some ability to create </a:t>
            </a:r>
          </a:p>
          <a:p>
            <a:pPr lvl="1"/>
            <a:r>
              <a:rPr lang="en-US" dirty="0"/>
              <a:t>Some mid-range jump shooting</a:t>
            </a:r>
          </a:p>
          <a:p>
            <a:pPr lvl="1"/>
            <a:r>
              <a:rPr lang="en-US" dirty="0"/>
              <a:t>Don’t shoot a lot of 3s, or if they do, it is at a low percentage</a:t>
            </a:r>
          </a:p>
          <a:p>
            <a:pPr lvl="1"/>
            <a:endParaRPr lang="en-US" dirty="0"/>
          </a:p>
          <a:p>
            <a:r>
              <a:rPr lang="en-US" dirty="0"/>
              <a:t>Prominent Players:</a:t>
            </a:r>
          </a:p>
          <a:p>
            <a:pPr lvl="1"/>
            <a:r>
              <a:rPr lang="en-US" dirty="0"/>
              <a:t>2016-19 Giannis Antetokounmpo</a:t>
            </a:r>
          </a:p>
          <a:p>
            <a:pPr lvl="1"/>
            <a:r>
              <a:rPr lang="en-US" dirty="0"/>
              <a:t>Domantas Sabonis</a:t>
            </a:r>
          </a:p>
          <a:p>
            <a:pPr lvl="1"/>
            <a:r>
              <a:rPr lang="en-US" dirty="0"/>
              <a:t>2020-23 Jimmy Butler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673D0-FEC6-063E-1333-47AF89917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416" y="0"/>
            <a:ext cx="3477110" cy="3486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D2637-B5E2-56D9-848A-3769BBAE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24" y="3371363"/>
            <a:ext cx="3496163" cy="34866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4F736F-E70D-6801-2C66-07D2F834C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199" y="5047997"/>
            <a:ext cx="2067213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1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983E0-5965-E88B-8B13-8309ECC1C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876F-3603-FF5C-5B24-504976E7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25200" cy="838200"/>
          </a:xfrm>
        </p:spPr>
        <p:txBody>
          <a:bodyPr>
            <a:normAutofit/>
          </a:bodyPr>
          <a:lstStyle/>
          <a:p>
            <a:r>
              <a:rPr lang="en-US" dirty="0"/>
              <a:t>Cluster 2: Dual-Threat Shooters &amp;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98A0D-F307-26EA-484F-BF23700FC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11125200" cy="449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Defining characteristics:</a:t>
            </a:r>
          </a:p>
          <a:p>
            <a:pPr lvl="1"/>
            <a:r>
              <a:rPr lang="en-US" dirty="0"/>
              <a:t>Perimeter oriented players who can drive to the basket</a:t>
            </a:r>
          </a:p>
          <a:p>
            <a:pPr lvl="1"/>
            <a:r>
              <a:rPr lang="en-US" dirty="0"/>
              <a:t>Good shooters, particularly above average from mid-range</a:t>
            </a:r>
          </a:p>
          <a:p>
            <a:pPr lvl="1"/>
            <a:r>
              <a:rPr lang="en-US" dirty="0"/>
              <a:t>Moving + Drive indicates good versatility shot creation talent</a:t>
            </a:r>
          </a:p>
          <a:p>
            <a:pPr lvl="1"/>
            <a:r>
              <a:rPr lang="en-US" dirty="0"/>
              <a:t>Lots of star players in this one</a:t>
            </a:r>
          </a:p>
          <a:p>
            <a:pPr lvl="1"/>
            <a:endParaRPr lang="en-US" dirty="0"/>
          </a:p>
          <a:p>
            <a:r>
              <a:rPr lang="en-US" dirty="0"/>
              <a:t>Prominent Players:</a:t>
            </a:r>
          </a:p>
          <a:p>
            <a:pPr lvl="1"/>
            <a:r>
              <a:rPr lang="en-US" dirty="0"/>
              <a:t>Luka Doncic</a:t>
            </a:r>
          </a:p>
          <a:p>
            <a:pPr lvl="1"/>
            <a:r>
              <a:rPr lang="en-US" dirty="0"/>
              <a:t>Lauri Markkanen</a:t>
            </a:r>
          </a:p>
          <a:p>
            <a:pPr lvl="1"/>
            <a:r>
              <a:rPr lang="en-US" dirty="0"/>
              <a:t>Jayson Tatum</a:t>
            </a:r>
          </a:p>
          <a:p>
            <a:pPr lvl="1"/>
            <a:r>
              <a:rPr lang="en-US" dirty="0"/>
              <a:t>Jamal Murray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55166-59BD-C998-7854-B4A419A0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044" y="0"/>
            <a:ext cx="3630904" cy="3390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482EF-9DA4-9F05-E408-DDC1DEF5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044" y="3328901"/>
            <a:ext cx="3660020" cy="3511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238A4-62A2-7078-1FA1-268EA31E9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094" y="4934874"/>
            <a:ext cx="215295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6395-B91B-3D48-5F3D-FC1D3A93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B92D-49A5-0867-DFDB-00A3B0E5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25200" cy="838200"/>
          </a:xfrm>
        </p:spPr>
        <p:txBody>
          <a:bodyPr>
            <a:normAutofit/>
          </a:bodyPr>
          <a:lstStyle/>
          <a:p>
            <a:r>
              <a:rPr lang="en-US" dirty="0"/>
              <a:t>Cluster 3: Finishers In The Paint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4F337-8C19-0CBD-C975-972F3CD5A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11125200" cy="4495800"/>
          </a:xfrm>
        </p:spPr>
        <p:txBody>
          <a:bodyPr>
            <a:normAutofit/>
          </a:bodyPr>
          <a:lstStyle/>
          <a:p>
            <a:r>
              <a:rPr lang="en-US" dirty="0"/>
              <a:t>Defining characteristics:</a:t>
            </a:r>
          </a:p>
          <a:p>
            <a:pPr lvl="1"/>
            <a:r>
              <a:rPr lang="en-US" dirty="0"/>
              <a:t>Pretty much only scoring near the basket, lots of layups and dunks</a:t>
            </a:r>
          </a:p>
          <a:p>
            <a:pPr lvl="1"/>
            <a:r>
              <a:rPr lang="en-US" dirty="0"/>
              <a:t>Mostly big men who score easily other players’ passes or rebounds</a:t>
            </a:r>
          </a:p>
          <a:p>
            <a:pPr lvl="1"/>
            <a:r>
              <a:rPr lang="en-US" dirty="0"/>
              <a:t>Little to no outside shooting or shot creation</a:t>
            </a:r>
          </a:p>
          <a:p>
            <a:pPr lvl="1"/>
            <a:r>
              <a:rPr lang="en-US" dirty="0"/>
              <a:t>Smaller cluster, since a lot of these players do not get many shot attempts</a:t>
            </a:r>
          </a:p>
          <a:p>
            <a:pPr lvl="1"/>
            <a:endParaRPr lang="en-US" dirty="0"/>
          </a:p>
          <a:p>
            <a:r>
              <a:rPr lang="en-US" dirty="0"/>
              <a:t>Prominent Players:</a:t>
            </a:r>
          </a:p>
          <a:p>
            <a:pPr lvl="1"/>
            <a:r>
              <a:rPr lang="en-US" dirty="0"/>
              <a:t>Rudy Gobert</a:t>
            </a:r>
          </a:p>
          <a:p>
            <a:pPr lvl="1"/>
            <a:r>
              <a:rPr lang="en-US" dirty="0"/>
              <a:t>DeAndre Jordan</a:t>
            </a:r>
          </a:p>
          <a:p>
            <a:pPr lvl="1"/>
            <a:r>
              <a:rPr lang="en-US" dirty="0"/>
              <a:t>Clint Capela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4B9FC-8A43-8C43-0235-19C2E85A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15" y="9292"/>
            <a:ext cx="3527185" cy="3419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A0F03-AB2E-025F-063D-6112589B3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689" y="3336318"/>
            <a:ext cx="3522312" cy="3512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58B0D8-D3EE-1195-6267-68C13EC62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80" y="4991074"/>
            <a:ext cx="2219635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D48AC-1302-3EEB-35AC-133C1FD1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CEF6-B922-E0FC-A451-409958EA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25200" cy="838200"/>
          </a:xfrm>
        </p:spPr>
        <p:txBody>
          <a:bodyPr>
            <a:normAutofit/>
          </a:bodyPr>
          <a:lstStyle/>
          <a:p>
            <a:r>
              <a:rPr lang="en-US" dirty="0"/>
              <a:t>Cluster 4: Shooting Specialists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2DFA1-88D5-5FD0-F00A-845B026B4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11125200" cy="449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Defining characteristics:</a:t>
            </a:r>
          </a:p>
          <a:p>
            <a:pPr lvl="1"/>
            <a:r>
              <a:rPr lang="en-US" dirty="0"/>
              <a:t>Players who take a lot of jumpers and not much else</a:t>
            </a:r>
          </a:p>
          <a:p>
            <a:pPr lvl="1"/>
            <a:r>
              <a:rPr lang="en-US" dirty="0"/>
              <a:t>A mix of shot creators, and shooters who just take stationary shots</a:t>
            </a:r>
          </a:p>
          <a:p>
            <a:pPr lvl="1"/>
            <a:r>
              <a:rPr lang="en-US" dirty="0"/>
              <a:t>Very easy to fit in as a supporting player</a:t>
            </a:r>
          </a:p>
          <a:p>
            <a:pPr lvl="1"/>
            <a:r>
              <a:rPr lang="en-US" dirty="0"/>
              <a:t>Spend significant time in the corner, helping with offensive spacing</a:t>
            </a:r>
          </a:p>
          <a:p>
            <a:pPr lvl="1"/>
            <a:endParaRPr lang="en-US" dirty="0"/>
          </a:p>
          <a:p>
            <a:r>
              <a:rPr lang="en-US" dirty="0"/>
              <a:t>Prominent Players:</a:t>
            </a:r>
          </a:p>
          <a:p>
            <a:pPr lvl="1"/>
            <a:r>
              <a:rPr lang="en-US" dirty="0"/>
              <a:t>Lou Williams</a:t>
            </a:r>
          </a:p>
          <a:p>
            <a:pPr lvl="1"/>
            <a:r>
              <a:rPr lang="en-US" dirty="0"/>
              <a:t>2020-23 Norman Powell</a:t>
            </a:r>
          </a:p>
          <a:p>
            <a:pPr lvl="1"/>
            <a:r>
              <a:rPr lang="en-US" dirty="0"/>
              <a:t>Cavaliers Kevin Love</a:t>
            </a:r>
          </a:p>
          <a:p>
            <a:pPr lvl="1"/>
            <a:r>
              <a:rPr lang="en-US" dirty="0"/>
              <a:t>Danny Green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019CC-4A56-8B4D-8810-22A90A47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353" y="28090"/>
            <a:ext cx="3381847" cy="3477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5CAD0-0379-C1BD-EF90-56622D23E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37" y="3504721"/>
            <a:ext cx="3496163" cy="342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AC3CBE-CF89-28BB-AF2C-C776C2D80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971" y="5009892"/>
            <a:ext cx="2086266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4FFA5-A0CD-6392-8DE9-E020628D5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B34C-8F27-8673-74D5-B3A3107C3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25200" cy="838200"/>
          </a:xfrm>
        </p:spPr>
        <p:txBody>
          <a:bodyPr>
            <a:normAutofit/>
          </a:bodyPr>
          <a:lstStyle/>
          <a:p>
            <a:r>
              <a:rPr lang="en-US" dirty="0"/>
              <a:t>Cluster 5: Well-Rounded Efficient Scorers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EC8EC-4B35-67AF-D1EB-7988B8F26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11125200" cy="4495800"/>
          </a:xfrm>
        </p:spPr>
        <p:txBody>
          <a:bodyPr>
            <a:normAutofit/>
          </a:bodyPr>
          <a:lstStyle/>
          <a:p>
            <a:r>
              <a:rPr lang="en-US" dirty="0"/>
              <a:t>Defining characteristics:</a:t>
            </a:r>
          </a:p>
          <a:p>
            <a:pPr lvl="1"/>
            <a:r>
              <a:rPr lang="en-US" dirty="0"/>
              <a:t>Balanced volume from all areas and shot types</a:t>
            </a:r>
          </a:p>
          <a:p>
            <a:pPr lvl="1"/>
            <a:r>
              <a:rPr lang="en-US" dirty="0"/>
              <a:t>High efficiency from 3 and mid-range</a:t>
            </a:r>
          </a:p>
          <a:p>
            <a:pPr lvl="1"/>
            <a:r>
              <a:rPr lang="en-US" dirty="0"/>
              <a:t>Average to above average shot creation</a:t>
            </a:r>
          </a:p>
          <a:p>
            <a:pPr lvl="1"/>
            <a:r>
              <a:rPr lang="en-US" dirty="0"/>
              <a:t>Like cluster 2, a good cluster for a star player to be in</a:t>
            </a:r>
          </a:p>
          <a:p>
            <a:r>
              <a:rPr lang="en-US" dirty="0"/>
              <a:t>Prominent Players:</a:t>
            </a:r>
          </a:p>
          <a:p>
            <a:pPr lvl="1"/>
            <a:r>
              <a:rPr lang="en-US" dirty="0"/>
              <a:t>Shai Gilgeous-Alexander</a:t>
            </a:r>
          </a:p>
          <a:p>
            <a:pPr lvl="1"/>
            <a:r>
              <a:rPr lang="en-US" dirty="0"/>
              <a:t>Paul Millsap</a:t>
            </a:r>
          </a:p>
          <a:p>
            <a:pPr lvl="1"/>
            <a:r>
              <a:rPr lang="en-US" dirty="0"/>
              <a:t>2015-19 Jimmy Butler</a:t>
            </a:r>
          </a:p>
          <a:p>
            <a:pPr lvl="1"/>
            <a:r>
              <a:rPr lang="en-US" dirty="0"/>
              <a:t>Nikola Jokic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A5B2B-0782-3E12-1353-DE96918C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102" y="5028945"/>
            <a:ext cx="2133898" cy="1829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27DCA2-38C8-4AEC-C2A2-E1490EA4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942" y="3429000"/>
            <a:ext cx="3458058" cy="3467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990EC6-51D2-D972-5B3D-3140740C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166" y="1"/>
            <a:ext cx="34858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7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A0187-F85E-7F41-C39B-4CB4752D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A632-F50F-CDA9-7054-519452F89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25200" cy="838200"/>
          </a:xfrm>
        </p:spPr>
        <p:txBody>
          <a:bodyPr>
            <a:normAutofit/>
          </a:bodyPr>
          <a:lstStyle/>
          <a:p>
            <a:r>
              <a:rPr lang="en-US" dirty="0"/>
              <a:t>Where Does Each Cluster Like To Shoot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12332-1675-693A-5100-D60E2F521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5867400" cy="5181600"/>
          </a:xfrm>
        </p:spPr>
        <p:txBody>
          <a:bodyPr>
            <a:normAutofit/>
          </a:bodyPr>
          <a:lstStyle/>
          <a:p>
            <a:r>
              <a:rPr lang="en-US" sz="2000" dirty="0"/>
              <a:t>Black: Cluster 0: Perimeter Shooters &amp; Creators</a:t>
            </a:r>
          </a:p>
          <a:p>
            <a:r>
              <a:rPr lang="en-US" sz="2000" dirty="0"/>
              <a:t>Blue: Cluster 1: Inside Scorers</a:t>
            </a:r>
          </a:p>
          <a:p>
            <a:r>
              <a:rPr lang="en-US" sz="2000" dirty="0"/>
              <a:t>Teal: Cluster 2: Dual-Threat Shooters &amp; Drivers</a:t>
            </a:r>
          </a:p>
          <a:p>
            <a:r>
              <a:rPr lang="en-US" sz="2000" dirty="0"/>
              <a:t>Lime: Cluster 3: Finishers In The Paint</a:t>
            </a:r>
          </a:p>
          <a:p>
            <a:r>
              <a:rPr lang="en-US" sz="2000" dirty="0"/>
              <a:t>Orange: Cluster 4: Shooting Specialists</a:t>
            </a:r>
          </a:p>
          <a:p>
            <a:r>
              <a:rPr lang="en-US" sz="2000" dirty="0"/>
              <a:t>Gray: Cluster 5: Well-Rounded Efficient Scorers</a:t>
            </a:r>
          </a:p>
          <a:p>
            <a:endParaRPr lang="en-US" sz="2000" dirty="0"/>
          </a:p>
          <a:p>
            <a:r>
              <a:rPr lang="en-US" sz="2000" dirty="0"/>
              <a:t>Created by using dynamically generating bins, and most common cluster (relative to size of cluster) for shot attempts in each range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DFDF0-8C0E-0E51-D220-C34E62DB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814601"/>
            <a:ext cx="6489639" cy="60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2D378-92C7-D0E8-B227-08FEAA939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8C2D-6486-D928-BC17-B717C33C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054AE-0366-E3B5-61FE-1B7AA611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2870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Validated using 2023-24 mock data</a:t>
            </a:r>
          </a:p>
          <a:p>
            <a:r>
              <a:rPr lang="en-US" dirty="0"/>
              <a:t>Manually categorized 173 qualifying players 0-5</a:t>
            </a:r>
          </a:p>
          <a:p>
            <a:r>
              <a:rPr lang="en-US" dirty="0"/>
              <a:t>Allowed to put in more than 1 cluster if it seemed close between 2 clusters</a:t>
            </a:r>
          </a:p>
          <a:p>
            <a:r>
              <a:rPr lang="en-US" dirty="0"/>
              <a:t>Utilized assignment probabilities (seen below)</a:t>
            </a:r>
          </a:p>
          <a:p>
            <a:r>
              <a:rPr lang="en-US" dirty="0"/>
              <a:t>Assigned 1 if GMM model is correct</a:t>
            </a:r>
          </a:p>
          <a:p>
            <a:r>
              <a:rPr lang="en-US" dirty="0"/>
              <a:t>If wrong:</a:t>
            </a:r>
          </a:p>
          <a:p>
            <a:pPr lvl="1"/>
            <a:r>
              <a:rPr lang="en-US" dirty="0"/>
              <a:t>assigned the % probability of “correct” cluster(s)</a:t>
            </a:r>
          </a:p>
          <a:p>
            <a:r>
              <a:rPr lang="en-US" dirty="0">
                <a:highlight>
                  <a:srgbClr val="00FF00"/>
                </a:highlight>
              </a:rPr>
              <a:t>Resulting score of 0.8461</a:t>
            </a:r>
          </a:p>
          <a:p>
            <a:pPr lvl="1"/>
            <a:r>
              <a:rPr lang="en-US" dirty="0"/>
              <a:t>The model accurately clustered players 84.6%</a:t>
            </a:r>
            <a:br>
              <a:rPr lang="en-US" dirty="0"/>
            </a:br>
            <a:r>
              <a:rPr lang="en-US" dirty="0"/>
              <a:t>(compared to my manual categorization)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C9752-CC16-6311-540C-CFC2F85F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3653118"/>
            <a:ext cx="4953000" cy="32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6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players based on the location of their shots could help a team find players who may:</a:t>
            </a:r>
          </a:p>
          <a:p>
            <a:pPr lvl="1"/>
            <a:r>
              <a:rPr lang="en-US" dirty="0"/>
              <a:t>Fill a role a team believes they need</a:t>
            </a:r>
          </a:p>
          <a:p>
            <a:pPr lvl="1"/>
            <a:r>
              <a:rPr lang="en-US" dirty="0"/>
              <a:t>Solve a weakness in their offense</a:t>
            </a:r>
          </a:p>
          <a:p>
            <a:pPr lvl="1"/>
            <a:r>
              <a:rPr lang="en-US" dirty="0"/>
              <a:t>Replace an injured player</a:t>
            </a:r>
          </a:p>
          <a:p>
            <a:pPr lvl="1"/>
            <a:r>
              <a:rPr lang="en-US" dirty="0"/>
              <a:t>Project to improve in the future</a:t>
            </a:r>
          </a:p>
          <a:p>
            <a:pPr lvl="1"/>
            <a:endParaRPr lang="en-US" dirty="0"/>
          </a:p>
          <a:p>
            <a:r>
              <a:rPr lang="en-US" dirty="0"/>
              <a:t>Goal of the project</a:t>
            </a:r>
          </a:p>
          <a:p>
            <a:pPr lvl="1"/>
            <a:r>
              <a:rPr lang="en-US" dirty="0"/>
              <a:t>Find players that score in similar ways, using a distributions of all shots they attempt over the course of a season, including coordinates and description of each shot</a:t>
            </a:r>
          </a:p>
        </p:txBody>
      </p:sp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F034-46A1-9AD9-F645-614187C95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D95E-7019-53F7-51EB-88334BE1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Ways To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062EC-0F9D-FA2F-3FCB-5F2F0E750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495800"/>
          </a:xfrm>
        </p:spPr>
        <p:txBody>
          <a:bodyPr>
            <a:normAutofit/>
          </a:bodyPr>
          <a:lstStyle/>
          <a:p>
            <a:r>
              <a:rPr lang="en-US" dirty="0"/>
              <a:t>An NBA team would have much more detailed data to work with</a:t>
            </a:r>
          </a:p>
          <a:p>
            <a:pPr lvl="1"/>
            <a:r>
              <a:rPr lang="en-US" dirty="0"/>
              <a:t>More advanced motion data</a:t>
            </a:r>
          </a:p>
          <a:p>
            <a:pPr lvl="1"/>
            <a:r>
              <a:rPr lang="en-US" dirty="0"/>
              <a:t>Proximity to defenders</a:t>
            </a:r>
          </a:p>
          <a:p>
            <a:pPr lvl="1"/>
            <a:r>
              <a:rPr lang="en-US" dirty="0"/>
              <a:t>Account for in-game situations</a:t>
            </a:r>
          </a:p>
          <a:p>
            <a:r>
              <a:rPr lang="en-US" dirty="0"/>
              <a:t>Clustering players based on how closely</a:t>
            </a:r>
            <a:br>
              <a:rPr lang="en-US" dirty="0"/>
            </a:br>
            <a:r>
              <a:rPr lang="en-US" dirty="0"/>
              <a:t>they are defended</a:t>
            </a:r>
          </a:p>
          <a:p>
            <a:r>
              <a:rPr lang="en-US" dirty="0"/>
              <a:t>More targeted approach to assigning clusters</a:t>
            </a:r>
          </a:p>
          <a:p>
            <a:r>
              <a:rPr lang="en-US" dirty="0"/>
              <a:t>More accurate validation methods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C760-16EA-9567-E116-DB940B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764" y="3467100"/>
            <a:ext cx="49642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7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DF1B0-B57B-DDDF-3984-92FE2D49D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3D4E-FFDD-9C66-4C9B-E56771B9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9A129-6067-4729-4360-1DE05E47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EFB2-95F9-E4D7-3595-90BEA4BF2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F6CA-009C-DC81-CF75-BF824786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DF44-95C9-6E73-324D-B5D7E6E7A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363200" cy="4876800"/>
          </a:xfrm>
        </p:spPr>
        <p:txBody>
          <a:bodyPr>
            <a:normAutofit/>
          </a:bodyPr>
          <a:lstStyle/>
          <a:p>
            <a:r>
              <a:rPr lang="en-US" dirty="0"/>
              <a:t>The NBA has used various types of tracking technology over the last 20 years to track the location of shots taken. Using data from 2013-14 season onwards, as this is when the NBA started to utilize Second Spectrum tracking technology</a:t>
            </a:r>
          </a:p>
          <a:p>
            <a:r>
              <a:rPr lang="en-US" dirty="0">
                <a:solidFill>
                  <a:srgbClr val="FF0000"/>
                </a:solidFill>
              </a:rPr>
              <a:t>ShotQuality.com did not respond to request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wanted to use their API with more advanced data such as defender distance, probability of shots, etc.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Contains a lot more data related to the motion of the player and others on the court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2011 to present seasons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Would be closer to the data that an NBA team would use</a:t>
            </a:r>
          </a:p>
        </p:txBody>
      </p:sp>
    </p:spTree>
    <p:extLst>
      <p:ext uri="{BB962C8B-B14F-4D97-AF65-F5344CB8AC3E}">
        <p14:creationId xmlns:p14="http://schemas.microsoft.com/office/powerpoint/2010/main" val="99344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DFEC9-E44E-6187-0858-CFE80377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0E45-E88D-5D0D-434C-2C28B870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Dataset: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9EF28-55DA-3D5D-BF5E-BA211D353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49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4.32M row csv, with every NBA shot taken between 2004 to 2024</a:t>
            </a:r>
          </a:p>
          <a:p>
            <a:r>
              <a:rPr lang="en-US" dirty="0">
                <a:hlinkClick r:id="rId2"/>
              </a:rPr>
              <a:t>https://github.com/DomSamangy/NBA_Shots_04_24</a:t>
            </a:r>
            <a:endParaRPr lang="en-US" dirty="0"/>
          </a:p>
          <a:p>
            <a:r>
              <a:rPr lang="en-US" dirty="0"/>
              <a:t>Key data and a few potential issues:</a:t>
            </a:r>
          </a:p>
          <a:p>
            <a:pPr lvl="1"/>
            <a:r>
              <a:rPr lang="en-US" dirty="0"/>
              <a:t>Coordinates of shot</a:t>
            </a:r>
          </a:p>
          <a:p>
            <a:pPr lvl="1"/>
            <a:r>
              <a:rPr lang="en-US" dirty="0"/>
              <a:t>Action Type (such as driving layup, running hook shot, jump shot)</a:t>
            </a:r>
          </a:p>
          <a:p>
            <a:pPr lvl="2"/>
            <a:r>
              <a:rPr lang="en-US" dirty="0"/>
              <a:t>70 categorical values in dataset which I aggregated and combined into 5 types:</a:t>
            </a:r>
          </a:p>
          <a:p>
            <a:pPr lvl="2"/>
            <a:r>
              <a:rPr lang="en-US" dirty="0"/>
              <a:t>Rim, Drive, Break, Moving, Jumper</a:t>
            </a:r>
          </a:p>
          <a:p>
            <a:r>
              <a:rPr lang="en-US" dirty="0"/>
              <a:t>Data appears relatively clean, though positions are missing for 20 total players, easy to fill in with some research</a:t>
            </a:r>
          </a:p>
          <a:p>
            <a:pPr lvl="1"/>
            <a:r>
              <a:rPr lang="en-US" dirty="0"/>
              <a:t>Some noise in this data (i.e. 25-foot dunk, shots attributed “at the rim” that were 15+ feet away)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37563-1C5A-30EF-24BE-AC64028FF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61A3-CF50-1C17-F286-F904D24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Basketball Explanations (Shot Categories Pt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2769C-ADDB-6ECC-B8BD-945EA7D76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76400"/>
            <a:ext cx="11887200" cy="4495800"/>
          </a:xfrm>
        </p:spPr>
        <p:txBody>
          <a:bodyPr numCol="2">
            <a:normAutofit/>
          </a:bodyPr>
          <a:lstStyle/>
          <a:p>
            <a:r>
              <a:rPr lang="en-US" dirty="0"/>
              <a:t>JUMPER</a:t>
            </a:r>
          </a:p>
          <a:p>
            <a:pPr lvl="1"/>
            <a:r>
              <a:rPr lang="en-US" dirty="0"/>
              <a:t>A shot taken from anywhere away from the basket, usually from a standing position, implying someone else passed them the ball. Generally easier shot that modern offenses try to get often, and promotes floor spacing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MOVING</a:t>
            </a:r>
          </a:p>
          <a:p>
            <a:pPr lvl="1"/>
            <a:r>
              <a:rPr lang="en-US" dirty="0"/>
              <a:t>A tougher shot while moving, usually defended tightly. Important to be good at these when looking for someone who handles and creates offense against a set defense. Some overlap with “Drive”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038AA-4B55-31A6-B2E6-65128FCF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753576"/>
            <a:ext cx="3505200" cy="3104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839EA1-41DA-6CD6-A672-3A07A779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254" y="3753576"/>
            <a:ext cx="3551512" cy="31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8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7AF52-2C67-FA71-2C00-7C2C79BA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51F4E-EC14-9679-A966-AF07C23C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Basketball Explanations (Shot Categories Pt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0D44-B2BE-1A65-CFA8-BFA13A2F8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12192000" cy="4495800"/>
          </a:xfrm>
        </p:spPr>
        <p:txBody>
          <a:bodyPr numCol="3">
            <a:normAutofit/>
          </a:bodyPr>
          <a:lstStyle/>
          <a:p>
            <a:r>
              <a:rPr lang="en-US" dirty="0"/>
              <a:t>BREAK</a:t>
            </a:r>
          </a:p>
          <a:p>
            <a:pPr lvl="1"/>
            <a:r>
              <a:rPr lang="en-US" dirty="0"/>
              <a:t>A shot on the fast break (following a defensive rebound or a turnover). The goal is usually a shot at the rim. Defined in dataset as “running”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DRIVE</a:t>
            </a:r>
          </a:p>
          <a:p>
            <a:pPr lvl="1"/>
            <a:r>
              <a:rPr lang="en-US" dirty="0"/>
              <a:t>A shot which typically starts outside or in the mid-range, but the player dribbles to the rim for their shot. Another sign of valuable shot creation ability.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RIM</a:t>
            </a:r>
          </a:p>
          <a:p>
            <a:pPr lvl="1"/>
            <a:r>
              <a:rPr lang="en-US" dirty="0"/>
              <a:t>A shot very close to the basket, often a dunk or layup. Usually, they are passed the ball for an easy shot, or following an offensive rebound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A90A1-4018-939E-B7E3-EB793F8D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20" y="3753576"/>
            <a:ext cx="3426880" cy="3104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58518-EFF3-CFAE-8EB2-838C6395E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60" y="3742074"/>
            <a:ext cx="3371940" cy="3104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DBDDFE-42B3-774E-93F4-25F6518F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281" y="3753576"/>
            <a:ext cx="3394087" cy="31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A6761-4750-F6A0-5CA2-72F32796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2A3E-97AF-BDA1-A6AB-C07AEAF8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Pre-Processing for Cluster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FD601-3B68-A072-A673-BF7BDC5B5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495800"/>
          </a:xfrm>
        </p:spPr>
        <p:txBody>
          <a:bodyPr>
            <a:normAutofit/>
          </a:bodyPr>
          <a:lstStyle/>
          <a:p>
            <a:r>
              <a:rPr lang="en-US" dirty="0"/>
              <a:t>Filtered data to include:</a:t>
            </a:r>
          </a:p>
          <a:p>
            <a:pPr lvl="1"/>
            <a:r>
              <a:rPr lang="en-US" dirty="0"/>
              <a:t>All shot attempts taken between 2013-14 and 2022-23 NBA regular season, evaluate model on 2023-24 NBA regular season data</a:t>
            </a:r>
          </a:p>
          <a:p>
            <a:pPr lvl="1"/>
            <a:r>
              <a:rPr lang="en-US" dirty="0"/>
              <a:t>All Player-Seasons in which a player attempted at least 500 shots in that season</a:t>
            </a:r>
          </a:p>
          <a:p>
            <a:pPr lvl="1"/>
            <a:r>
              <a:rPr lang="en-US" dirty="0"/>
              <a:t>All shots with distance &lt;=35 feet (removing outliers)</a:t>
            </a:r>
          </a:p>
          <a:p>
            <a:r>
              <a:rPr lang="en-US" dirty="0"/>
              <a:t>Categorized 70 shot descriptions into the 5 Action categories</a:t>
            </a:r>
          </a:p>
          <a:p>
            <a:r>
              <a:rPr lang="en-US" dirty="0"/>
              <a:t>Mass calculations:</a:t>
            </a:r>
          </a:p>
          <a:p>
            <a:pPr lvl="1"/>
            <a:r>
              <a:rPr lang="en-US" dirty="0"/>
              <a:t>NBA league average percentage of a shot at every coordinate on the court, using 1x1 bins</a:t>
            </a:r>
          </a:p>
          <a:p>
            <a:pPr lvl="1"/>
            <a:r>
              <a:rPr lang="en-US" dirty="0"/>
              <a:t>Kernel Density Estimate determine Strong/Weak spots where shots are taken/made</a:t>
            </a:r>
          </a:p>
        </p:txBody>
      </p:sp>
    </p:spTree>
    <p:extLst>
      <p:ext uri="{BB962C8B-B14F-4D97-AF65-F5344CB8AC3E}">
        <p14:creationId xmlns:p14="http://schemas.microsoft.com/office/powerpoint/2010/main" val="1224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13B5-2713-9069-7875-62CBE1E44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0E3A-BF8A-0C07-E593-6028B0EE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Mixture Model (GMM)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009BD-B340-1649-0F9E-1C48DE699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495800"/>
          </a:xfrm>
        </p:spPr>
        <p:txBody>
          <a:bodyPr>
            <a:normAutofit/>
          </a:bodyPr>
          <a:lstStyle/>
          <a:p>
            <a:r>
              <a:rPr lang="en-US" dirty="0"/>
              <a:t>With all the shot data overlapping, needed a clustering model that would </a:t>
            </a:r>
          </a:p>
          <a:p>
            <a:pPr lvl="1"/>
            <a:r>
              <a:rPr lang="en-US" dirty="0"/>
              <a:t>Adapt to abnormal density, gradients, and distributions</a:t>
            </a:r>
          </a:p>
          <a:p>
            <a:pPr lvl="1"/>
            <a:r>
              <a:rPr lang="en-US" dirty="0"/>
              <a:t>Not simply cluster all shots from the left vs all shots from the right like KMM or KNN</a:t>
            </a:r>
          </a:p>
          <a:p>
            <a:r>
              <a:rPr lang="en-US" dirty="0"/>
              <a:t>The data by nature is full of “outliers” and it’s rare that a player’s shot profile perfectly fits a cluster</a:t>
            </a:r>
          </a:p>
          <a:p>
            <a:r>
              <a:rPr lang="en-US" dirty="0"/>
              <a:t>“Probabilistic Assignment” of clusters works best for this kind of data</a:t>
            </a:r>
          </a:p>
        </p:txBody>
      </p:sp>
    </p:spTree>
    <p:extLst>
      <p:ext uri="{BB962C8B-B14F-4D97-AF65-F5344CB8AC3E}">
        <p14:creationId xmlns:p14="http://schemas.microsoft.com/office/powerpoint/2010/main" val="48737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739A-F819-AA29-4974-03B644EE3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5993-6F0F-1B9D-7F8A-72B2BD236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25200" cy="838200"/>
          </a:xfrm>
        </p:spPr>
        <p:txBody>
          <a:bodyPr>
            <a:normAutofit/>
          </a:bodyPr>
          <a:lstStyle/>
          <a:p>
            <a:r>
              <a:rPr lang="en-US" dirty="0"/>
              <a:t>GMM Results (Overview)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4E00D-1F9B-625E-17FE-25F5896EA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11125200" cy="4495800"/>
          </a:xfrm>
        </p:spPr>
        <p:txBody>
          <a:bodyPr>
            <a:normAutofit/>
          </a:bodyPr>
          <a:lstStyle/>
          <a:p>
            <a:r>
              <a:rPr lang="en-US" sz="2000" dirty="0"/>
              <a:t>6 clusters generated </a:t>
            </a:r>
            <a:br>
              <a:rPr lang="en-US" sz="2000" dirty="0"/>
            </a:br>
            <a:r>
              <a:rPr lang="en-US" sz="2000" dirty="0"/>
              <a:t>by GMM model</a:t>
            </a:r>
          </a:p>
          <a:p>
            <a:endParaRPr lang="en-US" sz="2000" dirty="0"/>
          </a:p>
          <a:p>
            <a:r>
              <a:rPr lang="en-US" sz="2000" dirty="0"/>
              <a:t>Distribution of </a:t>
            </a:r>
            <a:br>
              <a:rPr lang="en-US" sz="2000" dirty="0"/>
            </a:br>
            <a:r>
              <a:rPr lang="en-US" sz="2000" dirty="0"/>
              <a:t>shot attempts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A9711-6D60-FDE4-0829-7F89716E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725032"/>
            <a:ext cx="9220200" cy="613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7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CC5AF3F1-F1AD-46F5-B229-4E1329F06412}" vid="{B7E1BF64-2168-4738-AA42-CF7C9F7F9E9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1011</TotalTime>
  <Words>1308</Words>
  <Application>Microsoft Office PowerPoint</Application>
  <PresentationFormat>Widescreen</PresentationFormat>
  <Paragraphs>182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Franklin Gothic Medium</vt:lpstr>
      <vt:lpstr>Impact</vt:lpstr>
      <vt:lpstr>Basketball 16x9</vt:lpstr>
      <vt:lpstr>Clustering NBA Players Based On Their Shot Profiles</vt:lpstr>
      <vt:lpstr>Problem Description</vt:lpstr>
      <vt:lpstr>The Dataset</vt:lpstr>
      <vt:lpstr>The Dataset:</vt:lpstr>
      <vt:lpstr>Basketball Explanations (Shot Categories Pt 1)</vt:lpstr>
      <vt:lpstr>Basketball Explanations (Shot Categories Pt 2)</vt:lpstr>
      <vt:lpstr>Data Pre-Processing for Cluster Analysis</vt:lpstr>
      <vt:lpstr>Gaussian Mixture Model (GMM)</vt:lpstr>
      <vt:lpstr>GMM Results (Overview)</vt:lpstr>
      <vt:lpstr>GMM Results (Overview)</vt:lpstr>
      <vt:lpstr>GMM Results (Overview)</vt:lpstr>
      <vt:lpstr>Cluster 0: Perimeter Shooters &amp; Creators</vt:lpstr>
      <vt:lpstr>Cluster 1: Inside Scorers</vt:lpstr>
      <vt:lpstr>Cluster 2: Dual-Threat Shooters &amp; Drivers</vt:lpstr>
      <vt:lpstr>Cluster 3: Finishers In The Paint</vt:lpstr>
      <vt:lpstr>Cluster 4: Shooting Specialists</vt:lpstr>
      <vt:lpstr>Cluster 5: Well-Rounded Efficient Scorers</vt:lpstr>
      <vt:lpstr>Where Does Each Cluster Like To Shoot From?</vt:lpstr>
      <vt:lpstr>Validation</vt:lpstr>
      <vt:lpstr>Ways To Improve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W</dc:creator>
  <cp:lastModifiedBy>K W</cp:lastModifiedBy>
  <cp:revision>1</cp:revision>
  <dcterms:created xsi:type="dcterms:W3CDTF">2025-01-29T18:43:24Z</dcterms:created>
  <dcterms:modified xsi:type="dcterms:W3CDTF">2025-03-18T00:57:30Z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